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4098" r:id="rId2"/>
    <p:sldId id="4095" r:id="rId3"/>
    <p:sldId id="4103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DE8D5-CCFC-445B-A60D-6D0DBDCE43C5}" type="datetimeFigureOut">
              <a:rPr lang="zh-CN" altLang="en-US" smtClean="0"/>
              <a:t>2022-6-7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C16D0-0315-4814-8F26-87F0887B00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330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657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597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6741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6872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 userDrawn="1"/>
        </p:nvSpPr>
        <p:spPr bwMode="auto">
          <a:xfrm>
            <a:off x="0" y="2471670"/>
            <a:ext cx="12192000" cy="1188000"/>
          </a:xfrm>
          <a:prstGeom prst="rect">
            <a:avLst/>
          </a:prstGeom>
          <a:solidFill>
            <a:srgbClr val="53565A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/>
          <a:lstStyle/>
          <a:p>
            <a:pPr algn="ctr"/>
            <a:endParaRPr lang="zh-CN" altLang="en-US" sz="1050"/>
          </a:p>
        </p:txBody>
      </p:sp>
      <p:sp>
        <p:nvSpPr>
          <p:cNvPr id="18" name="任意多边形 8"/>
          <p:cNvSpPr>
            <a:spLocks noChangeAspect="1"/>
          </p:cNvSpPr>
          <p:nvPr userDrawn="1"/>
        </p:nvSpPr>
        <p:spPr bwMode="auto">
          <a:xfrm>
            <a:off x="839416" y="2471670"/>
            <a:ext cx="2480212" cy="1188000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rgbClr val="AADB1E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/>
          <a:lstStyle/>
          <a:p>
            <a:pPr algn="ctr"/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16205212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矩形 37"/>
          <p:cNvSpPr/>
          <p:nvPr userDrawn="1"/>
        </p:nvSpPr>
        <p:spPr bwMode="auto">
          <a:xfrm>
            <a:off x="0" y="6478488"/>
            <a:ext cx="1132840" cy="401583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endParaRPr lang="zh-CN" altLang="en-US" sz="1600" b="1" dirty="0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408368" y="6492875"/>
            <a:ext cx="244827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693057"/>
            <a:ext cx="11166475" cy="5640013"/>
          </a:xfrm>
        </p:spPr>
        <p:txBody>
          <a:bodyPr>
            <a:normAutofit/>
          </a:bodyPr>
          <a:lstStyle>
            <a:lvl1pPr>
              <a:defRPr sz="20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20" name="Freeform 6"/>
          <p:cNvSpPr>
            <a:spLocks noEditPoints="1"/>
          </p:cNvSpPr>
          <p:nvPr userDrawn="1"/>
        </p:nvSpPr>
        <p:spPr bwMode="auto">
          <a:xfrm>
            <a:off x="7778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3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2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3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6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799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3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8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2" y="981"/>
                </a:lnTo>
                <a:lnTo>
                  <a:pt x="966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2" y="1096"/>
                </a:lnTo>
                <a:lnTo>
                  <a:pt x="635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7" y="938"/>
                </a:lnTo>
                <a:lnTo>
                  <a:pt x="426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1" y="832"/>
                </a:lnTo>
                <a:lnTo>
                  <a:pt x="421" y="807"/>
                </a:lnTo>
                <a:lnTo>
                  <a:pt x="420" y="779"/>
                </a:lnTo>
                <a:lnTo>
                  <a:pt x="420" y="654"/>
                </a:lnTo>
                <a:lnTo>
                  <a:pt x="421" y="627"/>
                </a:lnTo>
                <a:lnTo>
                  <a:pt x="421" y="603"/>
                </a:lnTo>
                <a:lnTo>
                  <a:pt x="421" y="580"/>
                </a:lnTo>
                <a:lnTo>
                  <a:pt x="422" y="559"/>
                </a:lnTo>
                <a:lnTo>
                  <a:pt x="423" y="541"/>
                </a:lnTo>
                <a:lnTo>
                  <a:pt x="424" y="524"/>
                </a:lnTo>
                <a:lnTo>
                  <a:pt x="425" y="510"/>
                </a:lnTo>
                <a:lnTo>
                  <a:pt x="427" y="497"/>
                </a:lnTo>
                <a:lnTo>
                  <a:pt x="430" y="486"/>
                </a:lnTo>
                <a:lnTo>
                  <a:pt x="433" y="475"/>
                </a:lnTo>
                <a:lnTo>
                  <a:pt x="437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70" y="414"/>
                </a:lnTo>
                <a:lnTo>
                  <a:pt x="479" y="403"/>
                </a:lnTo>
                <a:lnTo>
                  <a:pt x="489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6" y="341"/>
                </a:lnTo>
                <a:lnTo>
                  <a:pt x="813" y="346"/>
                </a:lnTo>
                <a:lnTo>
                  <a:pt x="828" y="349"/>
                </a:lnTo>
                <a:lnTo>
                  <a:pt x="844" y="354"/>
                </a:lnTo>
                <a:lnTo>
                  <a:pt x="859" y="359"/>
                </a:lnTo>
                <a:lnTo>
                  <a:pt x="873" y="364"/>
                </a:lnTo>
                <a:lnTo>
                  <a:pt x="886" y="370"/>
                </a:lnTo>
                <a:lnTo>
                  <a:pt x="898" y="378"/>
                </a:lnTo>
                <a:lnTo>
                  <a:pt x="911" y="385"/>
                </a:lnTo>
                <a:lnTo>
                  <a:pt x="922" y="393"/>
                </a:lnTo>
                <a:lnTo>
                  <a:pt x="932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1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3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2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6" y="81"/>
                </a:lnTo>
                <a:lnTo>
                  <a:pt x="1146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3" y="27"/>
                </a:lnTo>
                <a:lnTo>
                  <a:pt x="964" y="20"/>
                </a:lnTo>
                <a:lnTo>
                  <a:pt x="923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7" y="38"/>
                </a:lnTo>
                <a:lnTo>
                  <a:pt x="321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6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5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1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9" y="1429"/>
                </a:lnTo>
                <a:lnTo>
                  <a:pt x="613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4" y="1412"/>
                </a:lnTo>
                <a:lnTo>
                  <a:pt x="1013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8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7"/>
          <p:cNvSpPr>
            <a:spLocks noEditPoints="1"/>
          </p:cNvSpPr>
          <p:nvPr userDrawn="1"/>
        </p:nvSpPr>
        <p:spPr bwMode="auto">
          <a:xfrm>
            <a:off x="3714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59 w 1407"/>
              <a:gd name="T5" fmla="*/ 1000 h 1434"/>
              <a:gd name="T6" fmla="*/ 913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69 w 1407"/>
              <a:gd name="T13" fmla="*/ 1098 h 1434"/>
              <a:gd name="T14" fmla="*/ 584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2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28 w 1407"/>
              <a:gd name="T29" fmla="*/ 486 h 1434"/>
              <a:gd name="T30" fmla="*/ 453 w 1407"/>
              <a:gd name="T31" fmla="*/ 432 h 1434"/>
              <a:gd name="T32" fmla="*/ 499 w 1407"/>
              <a:gd name="T33" fmla="*/ 387 h 1434"/>
              <a:gd name="T34" fmla="*/ 565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0 w 1407"/>
              <a:gd name="T45" fmla="*/ 421 h 1434"/>
              <a:gd name="T46" fmla="*/ 979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0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2 w 1407"/>
              <a:gd name="T59" fmla="*/ 56 h 1434"/>
              <a:gd name="T60" fmla="*/ 924 w 1407"/>
              <a:gd name="T61" fmla="*/ 14 h 1434"/>
              <a:gd name="T62" fmla="*/ 703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5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6 w 1407"/>
              <a:gd name="T89" fmla="*/ 1398 h 1434"/>
              <a:gd name="T90" fmla="*/ 568 w 1407"/>
              <a:gd name="T91" fmla="*/ 1429 h 1434"/>
              <a:gd name="T92" fmla="*/ 799 w 1407"/>
              <a:gd name="T93" fmla="*/ 1431 h 1434"/>
              <a:gd name="T94" fmla="*/ 1012 w 1407"/>
              <a:gd name="T95" fmla="*/ 1404 h 1434"/>
              <a:gd name="T96" fmla="*/ 1183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7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6" y="969"/>
                </a:lnTo>
                <a:lnTo>
                  <a:pt x="971" y="981"/>
                </a:lnTo>
                <a:lnTo>
                  <a:pt x="966" y="991"/>
                </a:lnTo>
                <a:lnTo>
                  <a:pt x="959" y="1000"/>
                </a:lnTo>
                <a:lnTo>
                  <a:pt x="952" y="1011"/>
                </a:lnTo>
                <a:lnTo>
                  <a:pt x="943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3" y="1047"/>
                </a:lnTo>
                <a:lnTo>
                  <a:pt x="901" y="1054"/>
                </a:lnTo>
                <a:lnTo>
                  <a:pt x="889" y="1061"/>
                </a:lnTo>
                <a:lnTo>
                  <a:pt x="875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6" y="1099"/>
                </a:lnTo>
                <a:lnTo>
                  <a:pt x="688" y="1099"/>
                </a:lnTo>
                <a:lnTo>
                  <a:pt x="669" y="1098"/>
                </a:lnTo>
                <a:lnTo>
                  <a:pt x="651" y="1096"/>
                </a:lnTo>
                <a:lnTo>
                  <a:pt x="633" y="1094"/>
                </a:lnTo>
                <a:lnTo>
                  <a:pt x="617" y="1092"/>
                </a:lnTo>
                <a:lnTo>
                  <a:pt x="600" y="1089"/>
                </a:lnTo>
                <a:lnTo>
                  <a:pt x="584" y="1085"/>
                </a:lnTo>
                <a:lnTo>
                  <a:pt x="568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2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2" y="961"/>
                </a:lnTo>
                <a:lnTo>
                  <a:pt x="429" y="950"/>
                </a:lnTo>
                <a:lnTo>
                  <a:pt x="427" y="938"/>
                </a:lnTo>
                <a:lnTo>
                  <a:pt x="425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2" y="559"/>
                </a:lnTo>
                <a:lnTo>
                  <a:pt x="422" y="541"/>
                </a:lnTo>
                <a:lnTo>
                  <a:pt x="424" y="524"/>
                </a:lnTo>
                <a:lnTo>
                  <a:pt x="425" y="510"/>
                </a:lnTo>
                <a:lnTo>
                  <a:pt x="426" y="497"/>
                </a:lnTo>
                <a:lnTo>
                  <a:pt x="428" y="486"/>
                </a:lnTo>
                <a:lnTo>
                  <a:pt x="431" y="475"/>
                </a:lnTo>
                <a:lnTo>
                  <a:pt x="435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0" y="423"/>
                </a:lnTo>
                <a:lnTo>
                  <a:pt x="468" y="414"/>
                </a:lnTo>
                <a:lnTo>
                  <a:pt x="479" y="403"/>
                </a:lnTo>
                <a:lnTo>
                  <a:pt x="488" y="395"/>
                </a:lnTo>
                <a:lnTo>
                  <a:pt x="499" y="387"/>
                </a:lnTo>
                <a:lnTo>
                  <a:pt x="511" y="380"/>
                </a:lnTo>
                <a:lnTo>
                  <a:pt x="523" y="372"/>
                </a:lnTo>
                <a:lnTo>
                  <a:pt x="536" y="366"/>
                </a:lnTo>
                <a:lnTo>
                  <a:pt x="551" y="360"/>
                </a:lnTo>
                <a:lnTo>
                  <a:pt x="565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7" y="335"/>
                </a:lnTo>
                <a:lnTo>
                  <a:pt x="687" y="334"/>
                </a:lnTo>
                <a:lnTo>
                  <a:pt x="706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3" y="354"/>
                </a:lnTo>
                <a:lnTo>
                  <a:pt x="858" y="359"/>
                </a:lnTo>
                <a:lnTo>
                  <a:pt x="872" y="364"/>
                </a:lnTo>
                <a:lnTo>
                  <a:pt x="886" y="370"/>
                </a:lnTo>
                <a:lnTo>
                  <a:pt x="898" y="378"/>
                </a:lnTo>
                <a:lnTo>
                  <a:pt x="910" y="385"/>
                </a:lnTo>
                <a:lnTo>
                  <a:pt x="922" y="393"/>
                </a:lnTo>
                <a:lnTo>
                  <a:pt x="932" y="402"/>
                </a:lnTo>
                <a:lnTo>
                  <a:pt x="941" y="412"/>
                </a:lnTo>
                <a:lnTo>
                  <a:pt x="950" y="421"/>
                </a:lnTo>
                <a:lnTo>
                  <a:pt x="958" y="431"/>
                </a:lnTo>
                <a:lnTo>
                  <a:pt x="965" y="442"/>
                </a:lnTo>
                <a:lnTo>
                  <a:pt x="970" y="452"/>
                </a:lnTo>
                <a:lnTo>
                  <a:pt x="975" y="462"/>
                </a:lnTo>
                <a:lnTo>
                  <a:pt x="979" y="473"/>
                </a:lnTo>
                <a:lnTo>
                  <a:pt x="983" y="484"/>
                </a:lnTo>
                <a:lnTo>
                  <a:pt x="985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7" y="291"/>
                </a:lnTo>
                <a:lnTo>
                  <a:pt x="1384" y="280"/>
                </a:lnTo>
                <a:lnTo>
                  <a:pt x="1380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1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5" y="81"/>
                </a:lnTo>
                <a:lnTo>
                  <a:pt x="1144" y="68"/>
                </a:lnTo>
                <a:lnTo>
                  <a:pt x="1112" y="56"/>
                </a:lnTo>
                <a:lnTo>
                  <a:pt x="1077" y="45"/>
                </a:lnTo>
                <a:lnTo>
                  <a:pt x="1041" y="36"/>
                </a:lnTo>
                <a:lnTo>
                  <a:pt x="1003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39" y="5"/>
                </a:lnTo>
                <a:lnTo>
                  <a:pt x="795" y="2"/>
                </a:lnTo>
                <a:lnTo>
                  <a:pt x="750" y="1"/>
                </a:lnTo>
                <a:lnTo>
                  <a:pt x="703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4" y="21"/>
                </a:lnTo>
                <a:lnTo>
                  <a:pt x="394" y="28"/>
                </a:lnTo>
                <a:lnTo>
                  <a:pt x="357" y="38"/>
                </a:lnTo>
                <a:lnTo>
                  <a:pt x="320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4" y="99"/>
                </a:lnTo>
                <a:lnTo>
                  <a:pt x="169" y="114"/>
                </a:lnTo>
                <a:lnTo>
                  <a:pt x="144" y="131"/>
                </a:lnTo>
                <a:lnTo>
                  <a:pt x="120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5" y="273"/>
                </a:lnTo>
                <a:lnTo>
                  <a:pt x="22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4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2" y="1153"/>
                </a:lnTo>
                <a:lnTo>
                  <a:pt x="26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6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5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1" y="1352"/>
                </a:lnTo>
                <a:lnTo>
                  <a:pt x="262" y="1366"/>
                </a:lnTo>
                <a:lnTo>
                  <a:pt x="295" y="1377"/>
                </a:lnTo>
                <a:lnTo>
                  <a:pt x="330" y="1388"/>
                </a:lnTo>
                <a:lnTo>
                  <a:pt x="366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8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3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3" y="1412"/>
                </a:lnTo>
                <a:lnTo>
                  <a:pt x="1012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3" y="1349"/>
                </a:lnTo>
                <a:lnTo>
                  <a:pt x="1212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7" y="1171"/>
                </a:lnTo>
                <a:lnTo>
                  <a:pt x="1381" y="1160"/>
                </a:lnTo>
                <a:lnTo>
                  <a:pt x="1385" y="1149"/>
                </a:lnTo>
                <a:lnTo>
                  <a:pt x="1387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8"/>
          <p:cNvSpPr>
            <a:spLocks noEditPoints="1"/>
          </p:cNvSpPr>
          <p:nvPr userDrawn="1"/>
        </p:nvSpPr>
        <p:spPr bwMode="auto">
          <a:xfrm>
            <a:off x="249238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5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3 w 1407"/>
              <a:gd name="T19" fmla="*/ 1013 h 1434"/>
              <a:gd name="T20" fmla="*/ 433 w 1407"/>
              <a:gd name="T21" fmla="*/ 961 h 1434"/>
              <a:gd name="T22" fmla="*/ 424 w 1407"/>
              <a:gd name="T23" fmla="*/ 895 h 1434"/>
              <a:gd name="T24" fmla="*/ 420 w 1407"/>
              <a:gd name="T25" fmla="*/ 779 h 1434"/>
              <a:gd name="T26" fmla="*/ 423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9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2 w 1407"/>
              <a:gd name="T51" fmla="*/ 654 h 1434"/>
              <a:gd name="T52" fmla="*/ 1381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4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7 w 1407"/>
              <a:gd name="T67" fmla="*/ 59 h 1434"/>
              <a:gd name="T68" fmla="*/ 144 w 1407"/>
              <a:gd name="T69" fmla="*/ 131 h 1434"/>
              <a:gd name="T70" fmla="*/ 52 w 1407"/>
              <a:gd name="T71" fmla="*/ 223 h 1434"/>
              <a:gd name="T72" fmla="*/ 26 w 1407"/>
              <a:gd name="T73" fmla="*/ 273 h 1434"/>
              <a:gd name="T74" fmla="*/ 9 w 1407"/>
              <a:gd name="T75" fmla="*/ 356 h 1434"/>
              <a:gd name="T76" fmla="*/ 0 w 1407"/>
              <a:gd name="T77" fmla="*/ 549 h 1434"/>
              <a:gd name="T78" fmla="*/ 3 w 1407"/>
              <a:gd name="T79" fmla="*/ 975 h 1434"/>
              <a:gd name="T80" fmla="*/ 18 w 1407"/>
              <a:gd name="T81" fmla="*/ 1131 h 1434"/>
              <a:gd name="T82" fmla="*/ 36 w 1407"/>
              <a:gd name="T83" fmla="*/ 1184 h 1434"/>
              <a:gd name="T84" fmla="*/ 86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800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8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1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2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3" y="981"/>
                </a:lnTo>
                <a:lnTo>
                  <a:pt x="967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5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3" y="1084"/>
                </a:lnTo>
                <a:lnTo>
                  <a:pt x="816" y="1088"/>
                </a:lnTo>
                <a:lnTo>
                  <a:pt x="800" y="1091"/>
                </a:lnTo>
                <a:lnTo>
                  <a:pt x="782" y="1094"/>
                </a:lnTo>
                <a:lnTo>
                  <a:pt x="765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1" y="1096"/>
                </a:lnTo>
                <a:lnTo>
                  <a:pt x="634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8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2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3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8" y="938"/>
                </a:lnTo>
                <a:lnTo>
                  <a:pt x="426" y="926"/>
                </a:lnTo>
                <a:lnTo>
                  <a:pt x="425" y="911"/>
                </a:lnTo>
                <a:lnTo>
                  <a:pt x="424" y="895"/>
                </a:lnTo>
                <a:lnTo>
                  <a:pt x="423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3" y="559"/>
                </a:lnTo>
                <a:lnTo>
                  <a:pt x="424" y="541"/>
                </a:lnTo>
                <a:lnTo>
                  <a:pt x="425" y="524"/>
                </a:lnTo>
                <a:lnTo>
                  <a:pt x="426" y="510"/>
                </a:lnTo>
                <a:lnTo>
                  <a:pt x="428" y="497"/>
                </a:lnTo>
                <a:lnTo>
                  <a:pt x="430" y="486"/>
                </a:lnTo>
                <a:lnTo>
                  <a:pt x="433" y="475"/>
                </a:lnTo>
                <a:lnTo>
                  <a:pt x="436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69" y="414"/>
                </a:lnTo>
                <a:lnTo>
                  <a:pt x="479" y="403"/>
                </a:lnTo>
                <a:lnTo>
                  <a:pt x="488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8" y="346"/>
                </a:lnTo>
                <a:lnTo>
                  <a:pt x="614" y="342"/>
                </a:lnTo>
                <a:lnTo>
                  <a:pt x="632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4" y="354"/>
                </a:lnTo>
                <a:lnTo>
                  <a:pt x="858" y="359"/>
                </a:lnTo>
                <a:lnTo>
                  <a:pt x="873" y="364"/>
                </a:lnTo>
                <a:lnTo>
                  <a:pt x="886" y="370"/>
                </a:lnTo>
                <a:lnTo>
                  <a:pt x="899" y="378"/>
                </a:lnTo>
                <a:lnTo>
                  <a:pt x="911" y="385"/>
                </a:lnTo>
                <a:lnTo>
                  <a:pt x="922" y="393"/>
                </a:lnTo>
                <a:lnTo>
                  <a:pt x="933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2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2" y="654"/>
                </a:lnTo>
                <a:lnTo>
                  <a:pt x="992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1" y="270"/>
                </a:lnTo>
                <a:lnTo>
                  <a:pt x="1377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6" y="95"/>
                </a:lnTo>
                <a:lnTo>
                  <a:pt x="1177" y="81"/>
                </a:lnTo>
                <a:lnTo>
                  <a:pt x="1145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4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3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8" y="38"/>
                </a:lnTo>
                <a:lnTo>
                  <a:pt x="322" y="48"/>
                </a:lnTo>
                <a:lnTo>
                  <a:pt x="287" y="59"/>
                </a:lnTo>
                <a:lnTo>
                  <a:pt x="255" y="71"/>
                </a:lnTo>
                <a:lnTo>
                  <a:pt x="224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2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20" y="294"/>
                </a:lnTo>
                <a:lnTo>
                  <a:pt x="18" y="305"/>
                </a:lnTo>
                <a:lnTo>
                  <a:pt x="13" y="329"/>
                </a:lnTo>
                <a:lnTo>
                  <a:pt x="9" y="356"/>
                </a:lnTo>
                <a:lnTo>
                  <a:pt x="7" y="387"/>
                </a:lnTo>
                <a:lnTo>
                  <a:pt x="4" y="422"/>
                </a:lnTo>
                <a:lnTo>
                  <a:pt x="2" y="460"/>
                </a:lnTo>
                <a:lnTo>
                  <a:pt x="1" y="502"/>
                </a:lnTo>
                <a:lnTo>
                  <a:pt x="0" y="549"/>
                </a:lnTo>
                <a:lnTo>
                  <a:pt x="0" y="599"/>
                </a:lnTo>
                <a:lnTo>
                  <a:pt x="0" y="834"/>
                </a:lnTo>
                <a:lnTo>
                  <a:pt x="0" y="886"/>
                </a:lnTo>
                <a:lnTo>
                  <a:pt x="1" y="933"/>
                </a:lnTo>
                <a:lnTo>
                  <a:pt x="3" y="975"/>
                </a:lnTo>
                <a:lnTo>
                  <a:pt x="4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8" y="1131"/>
                </a:lnTo>
                <a:lnTo>
                  <a:pt x="21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4" y="1214"/>
                </a:lnTo>
                <a:lnTo>
                  <a:pt x="68" y="1234"/>
                </a:lnTo>
                <a:lnTo>
                  <a:pt x="86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0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6" y="1425"/>
                </a:lnTo>
                <a:lnTo>
                  <a:pt x="569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800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3" y="1419"/>
                </a:lnTo>
                <a:lnTo>
                  <a:pt x="973" y="1412"/>
                </a:lnTo>
                <a:lnTo>
                  <a:pt x="1013" y="1404"/>
                </a:lnTo>
                <a:lnTo>
                  <a:pt x="1050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40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8" y="1268"/>
                </a:lnTo>
                <a:lnTo>
                  <a:pt x="1326" y="1249"/>
                </a:lnTo>
                <a:lnTo>
                  <a:pt x="1343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9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1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9"/>
          <p:cNvSpPr/>
          <p:nvPr userDrawn="1"/>
        </p:nvSpPr>
        <p:spPr bwMode="auto">
          <a:xfrm>
            <a:off x="900113" y="6615125"/>
            <a:ext cx="100013" cy="104770"/>
          </a:xfrm>
          <a:custGeom>
            <a:avLst/>
            <a:gdLst>
              <a:gd name="T0" fmla="*/ 0 w 1329"/>
              <a:gd name="T1" fmla="*/ 1386 h 1386"/>
              <a:gd name="T2" fmla="*/ 404 w 1329"/>
              <a:gd name="T3" fmla="*/ 1386 h 1386"/>
              <a:gd name="T4" fmla="*/ 404 w 1329"/>
              <a:gd name="T5" fmla="*/ 625 h 1386"/>
              <a:gd name="T6" fmla="*/ 924 w 1329"/>
              <a:gd name="T7" fmla="*/ 1386 h 1386"/>
              <a:gd name="T8" fmla="*/ 1329 w 1329"/>
              <a:gd name="T9" fmla="*/ 1386 h 1386"/>
              <a:gd name="T10" fmla="*/ 1329 w 1329"/>
              <a:gd name="T11" fmla="*/ 0 h 1386"/>
              <a:gd name="T12" fmla="*/ 924 w 1329"/>
              <a:gd name="T13" fmla="*/ 0 h 1386"/>
              <a:gd name="T14" fmla="*/ 924 w 1329"/>
              <a:gd name="T15" fmla="*/ 768 h 1386"/>
              <a:gd name="T16" fmla="*/ 401 w 1329"/>
              <a:gd name="T17" fmla="*/ 0 h 1386"/>
              <a:gd name="T18" fmla="*/ 0 w 1329"/>
              <a:gd name="T19" fmla="*/ 0 h 1386"/>
              <a:gd name="T20" fmla="*/ 0 w 1329"/>
              <a:gd name="T21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9" h="1386">
                <a:moveTo>
                  <a:pt x="0" y="1386"/>
                </a:moveTo>
                <a:lnTo>
                  <a:pt x="404" y="1386"/>
                </a:lnTo>
                <a:lnTo>
                  <a:pt x="404" y="625"/>
                </a:lnTo>
                <a:lnTo>
                  <a:pt x="924" y="1386"/>
                </a:lnTo>
                <a:lnTo>
                  <a:pt x="1329" y="1386"/>
                </a:lnTo>
                <a:lnTo>
                  <a:pt x="1329" y="0"/>
                </a:lnTo>
                <a:lnTo>
                  <a:pt x="924" y="0"/>
                </a:lnTo>
                <a:lnTo>
                  <a:pt x="924" y="768"/>
                </a:lnTo>
                <a:lnTo>
                  <a:pt x="401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Rectangle 10"/>
          <p:cNvSpPr>
            <a:spLocks noChangeArrowheads="1"/>
          </p:cNvSpPr>
          <p:nvPr userDrawn="1"/>
        </p:nvSpPr>
        <p:spPr bwMode="auto">
          <a:xfrm>
            <a:off x="730250" y="6615125"/>
            <a:ext cx="31750" cy="104770"/>
          </a:xfrm>
          <a:prstGeom prst="rect">
            <a:avLst/>
          </a:pr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1"/>
          <p:cNvSpPr/>
          <p:nvPr userDrawn="1"/>
        </p:nvSpPr>
        <p:spPr bwMode="auto">
          <a:xfrm>
            <a:off x="630238" y="6615125"/>
            <a:ext cx="84138" cy="104770"/>
          </a:xfrm>
          <a:custGeom>
            <a:avLst/>
            <a:gdLst>
              <a:gd name="T0" fmla="*/ 0 w 1104"/>
              <a:gd name="T1" fmla="*/ 1386 h 1386"/>
              <a:gd name="T2" fmla="*/ 1104 w 1104"/>
              <a:gd name="T3" fmla="*/ 1386 h 1386"/>
              <a:gd name="T4" fmla="*/ 1104 w 1104"/>
              <a:gd name="T5" fmla="*/ 1046 h 1386"/>
              <a:gd name="T6" fmla="*/ 434 w 1104"/>
              <a:gd name="T7" fmla="*/ 1046 h 1386"/>
              <a:gd name="T8" fmla="*/ 434 w 1104"/>
              <a:gd name="T9" fmla="*/ 0 h 1386"/>
              <a:gd name="T10" fmla="*/ 0 w 1104"/>
              <a:gd name="T11" fmla="*/ 0 h 1386"/>
              <a:gd name="T12" fmla="*/ 0 w 1104"/>
              <a:gd name="T13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4" h="1386">
                <a:moveTo>
                  <a:pt x="0" y="1386"/>
                </a:moveTo>
                <a:lnTo>
                  <a:pt x="1104" y="1386"/>
                </a:lnTo>
                <a:lnTo>
                  <a:pt x="1104" y="1046"/>
                </a:lnTo>
                <a:lnTo>
                  <a:pt x="434" y="1046"/>
                </a:lnTo>
                <a:lnTo>
                  <a:pt x="43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2"/>
          <p:cNvSpPr/>
          <p:nvPr userDrawn="1"/>
        </p:nvSpPr>
        <p:spPr bwMode="auto">
          <a:xfrm>
            <a:off x="493713" y="6615125"/>
            <a:ext cx="117475" cy="104770"/>
          </a:xfrm>
          <a:custGeom>
            <a:avLst/>
            <a:gdLst>
              <a:gd name="T0" fmla="*/ 0 w 1562"/>
              <a:gd name="T1" fmla="*/ 1386 h 1386"/>
              <a:gd name="T2" fmla="*/ 353 w 1562"/>
              <a:gd name="T3" fmla="*/ 1386 h 1386"/>
              <a:gd name="T4" fmla="*/ 353 w 1562"/>
              <a:gd name="T5" fmla="*/ 330 h 1386"/>
              <a:gd name="T6" fmla="*/ 623 w 1562"/>
              <a:gd name="T7" fmla="*/ 1386 h 1386"/>
              <a:gd name="T8" fmla="*/ 940 w 1562"/>
              <a:gd name="T9" fmla="*/ 1386 h 1386"/>
              <a:gd name="T10" fmla="*/ 1211 w 1562"/>
              <a:gd name="T11" fmla="*/ 305 h 1386"/>
              <a:gd name="T12" fmla="*/ 1211 w 1562"/>
              <a:gd name="T13" fmla="*/ 1386 h 1386"/>
              <a:gd name="T14" fmla="*/ 1562 w 1562"/>
              <a:gd name="T15" fmla="*/ 1386 h 1386"/>
              <a:gd name="T16" fmla="*/ 1562 w 1562"/>
              <a:gd name="T17" fmla="*/ 0 h 1386"/>
              <a:gd name="T18" fmla="*/ 951 w 1562"/>
              <a:gd name="T19" fmla="*/ 0 h 1386"/>
              <a:gd name="T20" fmla="*/ 783 w 1562"/>
              <a:gd name="T21" fmla="*/ 695 h 1386"/>
              <a:gd name="T22" fmla="*/ 614 w 1562"/>
              <a:gd name="T23" fmla="*/ 0 h 1386"/>
              <a:gd name="T24" fmla="*/ 0 w 1562"/>
              <a:gd name="T25" fmla="*/ 0 h 1386"/>
              <a:gd name="T26" fmla="*/ 0 w 1562"/>
              <a:gd name="T27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62" h="1386">
                <a:moveTo>
                  <a:pt x="0" y="1386"/>
                </a:moveTo>
                <a:lnTo>
                  <a:pt x="353" y="1386"/>
                </a:lnTo>
                <a:lnTo>
                  <a:pt x="353" y="330"/>
                </a:lnTo>
                <a:lnTo>
                  <a:pt x="623" y="1386"/>
                </a:lnTo>
                <a:lnTo>
                  <a:pt x="940" y="1386"/>
                </a:lnTo>
                <a:lnTo>
                  <a:pt x="1211" y="305"/>
                </a:lnTo>
                <a:lnTo>
                  <a:pt x="1211" y="1386"/>
                </a:lnTo>
                <a:lnTo>
                  <a:pt x="1562" y="1386"/>
                </a:lnTo>
                <a:lnTo>
                  <a:pt x="1562" y="0"/>
                </a:lnTo>
                <a:lnTo>
                  <a:pt x="951" y="0"/>
                </a:lnTo>
                <a:lnTo>
                  <a:pt x="783" y="695"/>
                </a:lnTo>
                <a:lnTo>
                  <a:pt x="61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" name="Freeform 13"/>
          <p:cNvSpPr/>
          <p:nvPr userDrawn="1"/>
        </p:nvSpPr>
        <p:spPr bwMode="auto">
          <a:xfrm>
            <a:off x="134938" y="6615125"/>
            <a:ext cx="101600" cy="104770"/>
          </a:xfrm>
          <a:custGeom>
            <a:avLst/>
            <a:gdLst>
              <a:gd name="T0" fmla="*/ 0 w 1336"/>
              <a:gd name="T1" fmla="*/ 297 h 1386"/>
              <a:gd name="T2" fmla="*/ 802 w 1336"/>
              <a:gd name="T3" fmla="*/ 297 h 1386"/>
              <a:gd name="T4" fmla="*/ 0 w 1336"/>
              <a:gd name="T5" fmla="*/ 1099 h 1386"/>
              <a:gd name="T6" fmla="*/ 0 w 1336"/>
              <a:gd name="T7" fmla="*/ 1386 h 1386"/>
              <a:gd name="T8" fmla="*/ 1336 w 1336"/>
              <a:gd name="T9" fmla="*/ 1386 h 1386"/>
              <a:gd name="T10" fmla="*/ 1336 w 1336"/>
              <a:gd name="T11" fmla="*/ 1089 h 1386"/>
              <a:gd name="T12" fmla="*/ 529 w 1336"/>
              <a:gd name="T13" fmla="*/ 1089 h 1386"/>
              <a:gd name="T14" fmla="*/ 1331 w 1336"/>
              <a:gd name="T15" fmla="*/ 288 h 1386"/>
              <a:gd name="T16" fmla="*/ 1331 w 1336"/>
              <a:gd name="T17" fmla="*/ 0 h 1386"/>
              <a:gd name="T18" fmla="*/ 0 w 1336"/>
              <a:gd name="T19" fmla="*/ 0 h 1386"/>
              <a:gd name="T20" fmla="*/ 0 w 1336"/>
              <a:gd name="T21" fmla="*/ 297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36" h="1386">
                <a:moveTo>
                  <a:pt x="0" y="297"/>
                </a:moveTo>
                <a:lnTo>
                  <a:pt x="802" y="297"/>
                </a:lnTo>
                <a:lnTo>
                  <a:pt x="0" y="1099"/>
                </a:lnTo>
                <a:lnTo>
                  <a:pt x="0" y="1386"/>
                </a:lnTo>
                <a:lnTo>
                  <a:pt x="1336" y="1386"/>
                </a:lnTo>
                <a:lnTo>
                  <a:pt x="1336" y="1089"/>
                </a:lnTo>
                <a:lnTo>
                  <a:pt x="529" y="1089"/>
                </a:lnTo>
                <a:lnTo>
                  <a:pt x="1331" y="288"/>
                </a:lnTo>
                <a:lnTo>
                  <a:pt x="1331" y="0"/>
                </a:lnTo>
                <a:lnTo>
                  <a:pt x="0" y="0"/>
                </a:lnTo>
                <a:lnTo>
                  <a:pt x="0" y="297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32" name="组合 47"/>
          <p:cNvGrpSpPr/>
          <p:nvPr userDrawn="1"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33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4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5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</p:grpSp>
      <p:sp>
        <p:nvSpPr>
          <p:cNvPr id="36" name="直接连接符 49"/>
          <p:cNvSpPr>
            <a:spLocks noChangeShapeType="1"/>
          </p:cNvSpPr>
          <p:nvPr userDrawn="1"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直接连接符 51"/>
          <p:cNvSpPr>
            <a:spLocks noChangeShapeType="1"/>
          </p:cNvSpPr>
          <p:nvPr userDrawn="1"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1"/>
          <p:cNvSpPr>
            <a:spLocks noChangeArrowheads="1"/>
          </p:cNvSpPr>
          <p:nvPr userDrawn="1"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  <p:sp>
        <p:nvSpPr>
          <p:cNvPr id="42" name="直角三角形 42"/>
          <p:cNvSpPr>
            <a:spLocks noChangeArrowheads="1"/>
          </p:cNvSpPr>
          <p:nvPr userDrawn="1"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429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  <p:extLst>
      <p:ext uri="{BB962C8B-B14F-4D97-AF65-F5344CB8AC3E}">
        <p14:creationId xmlns:p14="http://schemas.microsoft.com/office/powerpoint/2010/main" val="298624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292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0914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56926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30413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443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922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16" name="灯片编号占位符 63"/>
          <p:cNvSpPr txBox="1">
            <a:spLocks/>
          </p:cNvSpPr>
          <p:nvPr userDrawn="1"/>
        </p:nvSpPr>
        <p:spPr>
          <a:xfrm>
            <a:off x="10478412" y="6478607"/>
            <a:ext cx="15121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82518AED-B3A1-4D1C-9F81-1F97C69D598D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B57557D-8BB2-4686-86B1-789633147923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2">
              <a:extLst>
                <a:ext uri="{FF2B5EF4-FFF2-40B4-BE49-F238E27FC236}">
                  <a16:creationId xmlns:a16="http://schemas.microsoft.com/office/drawing/2014/main" id="{52B4D5A2-635F-4987-8A48-C6DC0BE70F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196BA3BF-2298-42AD-B684-22111E92FD0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2B14FEF-CE4F-4144-8F78-CB9624F15E8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BD506AB8-84F8-4F62-B955-6F04501BC1D8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BF8AFD86-BBA1-46B9-A6E3-A4C211BC0494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FCD14F0-493C-4EB4-8D60-F13C076B52C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6A43382A-F7F8-4AE3-90E3-C6860906C732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A3F38A8-7C6B-469C-9071-98B414C0BB3B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12E99F7-45B6-446D-A765-0A9DDACAC089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6691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331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5.jpe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23" Type="http://schemas.openxmlformats.org/officeDocument/2006/relationships/image" Target="../media/image25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Relationship Id="rId22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1</a:t>
            </a:fld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85E549D-2022-4518-98DF-66726466F914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合并一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AB784A-46F7-4BB3-B9AA-B61BCFFA6BA8}"/>
              </a:ext>
            </a:extLst>
          </p:cNvPr>
          <p:cNvSpPr txBox="1"/>
          <p:nvPr/>
        </p:nvSpPr>
        <p:spPr>
          <a:xfrm>
            <a:off x="660610" y="691256"/>
            <a:ext cx="106199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3C464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基于产品全生命周期，统一中联新材数据标准，打通数据全链路。</a:t>
            </a:r>
          </a:p>
        </p:txBody>
      </p:sp>
      <p:sp>
        <p:nvSpPr>
          <p:cNvPr id="6" name="燕尾形 2">
            <a:extLst>
              <a:ext uri="{FF2B5EF4-FFF2-40B4-BE49-F238E27FC236}">
                <a16:creationId xmlns:a16="http://schemas.microsoft.com/office/drawing/2014/main" id="{F3AB6722-30CF-41CA-BFC6-8058CF2C3075}"/>
              </a:ext>
            </a:extLst>
          </p:cNvPr>
          <p:cNvSpPr/>
          <p:nvPr/>
        </p:nvSpPr>
        <p:spPr>
          <a:xfrm>
            <a:off x="1487488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需求管理</a:t>
            </a:r>
          </a:p>
        </p:txBody>
      </p:sp>
      <p:sp>
        <p:nvSpPr>
          <p:cNvPr id="8" name="燕尾形 5">
            <a:extLst>
              <a:ext uri="{FF2B5EF4-FFF2-40B4-BE49-F238E27FC236}">
                <a16:creationId xmlns:a16="http://schemas.microsoft.com/office/drawing/2014/main" id="{D45FBF3C-6F02-4E1D-8D53-CEE81DBC3B25}"/>
              </a:ext>
            </a:extLst>
          </p:cNvPr>
          <p:cNvSpPr/>
          <p:nvPr/>
        </p:nvSpPr>
        <p:spPr>
          <a:xfrm>
            <a:off x="3440770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实验室研制</a:t>
            </a:r>
            <a:endParaRPr lang="en-US" altLang="zh-CN" b="1" dirty="0"/>
          </a:p>
          <a:p>
            <a:pPr algn="ctr">
              <a:buClrTx/>
              <a:buSzTx/>
              <a:buFontTx/>
            </a:pPr>
            <a:r>
              <a:rPr lang="zh-CN" altLang="en-US" b="1" dirty="0"/>
              <a:t>设计</a:t>
            </a:r>
            <a:r>
              <a:rPr lang="en-US" altLang="zh-CN" b="1" dirty="0"/>
              <a:t>&amp;</a:t>
            </a:r>
            <a:r>
              <a:rPr lang="zh-CN" altLang="en-US" b="1" dirty="0"/>
              <a:t>工艺</a:t>
            </a:r>
          </a:p>
        </p:txBody>
      </p:sp>
      <p:sp>
        <p:nvSpPr>
          <p:cNvPr id="9" name="燕尾形 6">
            <a:extLst>
              <a:ext uri="{FF2B5EF4-FFF2-40B4-BE49-F238E27FC236}">
                <a16:creationId xmlns:a16="http://schemas.microsoft.com/office/drawing/2014/main" id="{66C7126D-75A1-4852-9109-D8A065C79578}"/>
              </a:ext>
            </a:extLst>
          </p:cNvPr>
          <p:cNvSpPr/>
          <p:nvPr/>
        </p:nvSpPr>
        <p:spPr>
          <a:xfrm>
            <a:off x="5394052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试制验证</a:t>
            </a:r>
            <a:br>
              <a:rPr lang="en-US" altLang="zh-CN" b="1" dirty="0"/>
            </a:br>
            <a:r>
              <a:rPr lang="zh-CN" altLang="en-US" b="1" dirty="0"/>
              <a:t>试验</a:t>
            </a:r>
            <a:endParaRPr lang="en-US" altLang="zh-CN" b="1" dirty="0"/>
          </a:p>
        </p:txBody>
      </p:sp>
      <p:sp>
        <p:nvSpPr>
          <p:cNvPr id="10" name="燕尾形 7">
            <a:extLst>
              <a:ext uri="{FF2B5EF4-FFF2-40B4-BE49-F238E27FC236}">
                <a16:creationId xmlns:a16="http://schemas.microsoft.com/office/drawing/2014/main" id="{C5B65F64-EC00-40EB-BFAC-D76F23EB4D70}"/>
              </a:ext>
            </a:extLst>
          </p:cNvPr>
          <p:cNvSpPr/>
          <p:nvPr/>
        </p:nvSpPr>
        <p:spPr>
          <a:xfrm>
            <a:off x="7347334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试  销</a:t>
            </a:r>
            <a:br>
              <a:rPr lang="en-US" altLang="zh-CN" b="1" dirty="0"/>
            </a:br>
            <a:r>
              <a:rPr lang="zh-CN" altLang="en-US" b="1" dirty="0"/>
              <a:t>智能制造</a:t>
            </a:r>
          </a:p>
        </p:txBody>
      </p:sp>
      <p:sp>
        <p:nvSpPr>
          <p:cNvPr id="11" name="燕尾形 8">
            <a:extLst>
              <a:ext uri="{FF2B5EF4-FFF2-40B4-BE49-F238E27FC236}">
                <a16:creationId xmlns:a16="http://schemas.microsoft.com/office/drawing/2014/main" id="{2E3CC2F7-B94B-43AF-9076-71F510E8B76C}"/>
              </a:ext>
            </a:extLst>
          </p:cNvPr>
          <p:cNvSpPr/>
          <p:nvPr/>
        </p:nvSpPr>
        <p:spPr>
          <a:xfrm>
            <a:off x="9300616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上  市</a:t>
            </a:r>
            <a:br>
              <a:rPr lang="en-US" altLang="zh-CN" b="1" dirty="0"/>
            </a:br>
            <a:r>
              <a:rPr lang="zh-CN" altLang="en-US" b="1" dirty="0"/>
              <a:t>数字化服务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33657CBA-BDBB-4614-9891-D407378B64FB}"/>
              </a:ext>
            </a:extLst>
          </p:cNvPr>
          <p:cNvSpPr/>
          <p:nvPr/>
        </p:nvSpPr>
        <p:spPr>
          <a:xfrm>
            <a:off x="781490" y="1368735"/>
            <a:ext cx="540000" cy="1800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材料板块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95F0EA58-AD9E-4275-986E-11A38372AC81}"/>
              </a:ext>
            </a:extLst>
          </p:cNvPr>
          <p:cNvSpPr/>
          <p:nvPr/>
        </p:nvSpPr>
        <p:spPr>
          <a:xfrm>
            <a:off x="781514" y="4009632"/>
            <a:ext cx="540000" cy="1980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设备板块</a:t>
            </a:r>
          </a:p>
        </p:txBody>
      </p:sp>
      <p:sp>
        <p:nvSpPr>
          <p:cNvPr id="15" name="Rectangle 199">
            <a:extLst>
              <a:ext uri="{FF2B5EF4-FFF2-40B4-BE49-F238E27FC236}">
                <a16:creationId xmlns:a16="http://schemas.microsoft.com/office/drawing/2014/main" id="{29AD4185-06DA-41B1-958A-D2FF0C3253ED}"/>
              </a:ext>
            </a:extLst>
          </p:cNvPr>
          <p:cNvSpPr/>
          <p:nvPr/>
        </p:nvSpPr>
        <p:spPr bwMode="auto">
          <a:xfrm>
            <a:off x="1469648" y="3999220"/>
            <a:ext cx="1815665" cy="2000824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" name="Rectangle 199">
            <a:extLst>
              <a:ext uri="{FF2B5EF4-FFF2-40B4-BE49-F238E27FC236}">
                <a16:creationId xmlns:a16="http://schemas.microsoft.com/office/drawing/2014/main" id="{BCAB0C42-ECF5-42EE-82FD-2BEF9C1E0108}"/>
              </a:ext>
            </a:extLst>
          </p:cNvPr>
          <p:cNvSpPr/>
          <p:nvPr/>
        </p:nvSpPr>
        <p:spPr bwMode="auto">
          <a:xfrm>
            <a:off x="1487085" y="1261421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1" name="Rectangle 199">
            <a:extLst>
              <a:ext uri="{FF2B5EF4-FFF2-40B4-BE49-F238E27FC236}">
                <a16:creationId xmlns:a16="http://schemas.microsoft.com/office/drawing/2014/main" id="{06A377E7-378B-4926-8F13-6EE1A73DAB1F}"/>
              </a:ext>
            </a:extLst>
          </p:cNvPr>
          <p:cNvSpPr/>
          <p:nvPr/>
        </p:nvSpPr>
        <p:spPr bwMode="auto">
          <a:xfrm>
            <a:off x="3440770" y="1261421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2" name="Rectangle 199">
            <a:extLst>
              <a:ext uri="{FF2B5EF4-FFF2-40B4-BE49-F238E27FC236}">
                <a16:creationId xmlns:a16="http://schemas.microsoft.com/office/drawing/2014/main" id="{8FB49A08-3939-470B-BD91-79569C5F1980}"/>
              </a:ext>
            </a:extLst>
          </p:cNvPr>
          <p:cNvSpPr/>
          <p:nvPr/>
        </p:nvSpPr>
        <p:spPr bwMode="auto">
          <a:xfrm>
            <a:off x="3433447" y="3990398"/>
            <a:ext cx="1815665" cy="201846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3" name="Rectangle 199">
            <a:extLst>
              <a:ext uri="{FF2B5EF4-FFF2-40B4-BE49-F238E27FC236}">
                <a16:creationId xmlns:a16="http://schemas.microsoft.com/office/drawing/2014/main" id="{8A7C62EB-65C3-491E-B0C0-58FEE728D94A}"/>
              </a:ext>
            </a:extLst>
          </p:cNvPr>
          <p:cNvSpPr/>
          <p:nvPr/>
        </p:nvSpPr>
        <p:spPr bwMode="auto">
          <a:xfrm>
            <a:off x="5394052" y="1261421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4" name="Rectangle 199">
            <a:extLst>
              <a:ext uri="{FF2B5EF4-FFF2-40B4-BE49-F238E27FC236}">
                <a16:creationId xmlns:a16="http://schemas.microsoft.com/office/drawing/2014/main" id="{B3A87D40-DFE0-4257-9E98-C6F7E870A6E9}"/>
              </a:ext>
            </a:extLst>
          </p:cNvPr>
          <p:cNvSpPr/>
          <p:nvPr/>
        </p:nvSpPr>
        <p:spPr bwMode="auto">
          <a:xfrm>
            <a:off x="5397246" y="3994393"/>
            <a:ext cx="1815665" cy="201047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5" name="Rectangle 199">
            <a:extLst>
              <a:ext uri="{FF2B5EF4-FFF2-40B4-BE49-F238E27FC236}">
                <a16:creationId xmlns:a16="http://schemas.microsoft.com/office/drawing/2014/main" id="{9A312B77-F9AA-4FDC-9A18-01116DF823FB}"/>
              </a:ext>
            </a:extLst>
          </p:cNvPr>
          <p:cNvSpPr/>
          <p:nvPr/>
        </p:nvSpPr>
        <p:spPr bwMode="auto">
          <a:xfrm>
            <a:off x="7347334" y="1261421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6" name="Rectangle 199">
            <a:extLst>
              <a:ext uri="{FF2B5EF4-FFF2-40B4-BE49-F238E27FC236}">
                <a16:creationId xmlns:a16="http://schemas.microsoft.com/office/drawing/2014/main" id="{C9E50D59-7ABD-4A28-BFC6-5EAEA50A058B}"/>
              </a:ext>
            </a:extLst>
          </p:cNvPr>
          <p:cNvSpPr/>
          <p:nvPr/>
        </p:nvSpPr>
        <p:spPr bwMode="auto">
          <a:xfrm>
            <a:off x="7361045" y="4021953"/>
            <a:ext cx="1815665" cy="195535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7" name="Rectangle 199">
            <a:extLst>
              <a:ext uri="{FF2B5EF4-FFF2-40B4-BE49-F238E27FC236}">
                <a16:creationId xmlns:a16="http://schemas.microsoft.com/office/drawing/2014/main" id="{34DA5AE5-930E-4562-92A1-357CF836E295}"/>
              </a:ext>
            </a:extLst>
          </p:cNvPr>
          <p:cNvSpPr/>
          <p:nvPr/>
        </p:nvSpPr>
        <p:spPr bwMode="auto">
          <a:xfrm>
            <a:off x="9324845" y="1261421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8" name="Rectangle 199">
            <a:extLst>
              <a:ext uri="{FF2B5EF4-FFF2-40B4-BE49-F238E27FC236}">
                <a16:creationId xmlns:a16="http://schemas.microsoft.com/office/drawing/2014/main" id="{E9912149-6F1D-43B7-AEFD-7799E7FDE651}"/>
              </a:ext>
            </a:extLst>
          </p:cNvPr>
          <p:cNvSpPr/>
          <p:nvPr/>
        </p:nvSpPr>
        <p:spPr bwMode="auto">
          <a:xfrm>
            <a:off x="9324845" y="4021953"/>
            <a:ext cx="1815665" cy="195535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5" name="Rectangle 216">
            <a:extLst>
              <a:ext uri="{FF2B5EF4-FFF2-40B4-BE49-F238E27FC236}">
                <a16:creationId xmlns:a16="http://schemas.microsoft.com/office/drawing/2014/main" id="{BBAF8210-C991-4B52-9F14-4196FD3D4C83}"/>
              </a:ext>
            </a:extLst>
          </p:cNvPr>
          <p:cNvSpPr/>
          <p:nvPr/>
        </p:nvSpPr>
        <p:spPr bwMode="auto">
          <a:xfrm>
            <a:off x="1963575" y="4568981"/>
            <a:ext cx="850974" cy="466142"/>
          </a:xfrm>
          <a:prstGeom prst="rect">
            <a:avLst/>
          </a:prstGeom>
          <a:noFill/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工程订单</a:t>
            </a:r>
            <a: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ETO</a:t>
            </a:r>
            <a:endParaRPr lang="zh-CN" altLang="en-US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700040-6DDE-24A3-66D1-CEFA516EB5E5}"/>
              </a:ext>
            </a:extLst>
          </p:cNvPr>
          <p:cNvGrpSpPr/>
          <p:nvPr/>
        </p:nvGrpSpPr>
        <p:grpSpPr>
          <a:xfrm>
            <a:off x="3555227" y="4021194"/>
            <a:ext cx="698029" cy="337899"/>
            <a:chOff x="3653339" y="4035138"/>
            <a:chExt cx="698029" cy="337899"/>
          </a:xfrm>
        </p:grpSpPr>
        <p:sp>
          <p:nvSpPr>
            <p:cNvPr id="7" name="bricks_115394">
              <a:extLst>
                <a:ext uri="{FF2B5EF4-FFF2-40B4-BE49-F238E27FC236}">
                  <a16:creationId xmlns:a16="http://schemas.microsoft.com/office/drawing/2014/main" id="{184459A9-1039-AEE2-E29E-98C99B4B399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653339" y="4090176"/>
              <a:ext cx="194335" cy="227824"/>
            </a:xfrm>
            <a:custGeom>
              <a:avLst/>
              <a:gdLst>
                <a:gd name="connsiteX0" fmla="*/ 431851 w 559454"/>
                <a:gd name="connsiteY0" fmla="*/ 452793 h 608532"/>
                <a:gd name="connsiteX1" fmla="*/ 409674 w 559454"/>
                <a:gd name="connsiteY1" fmla="*/ 474944 h 608532"/>
                <a:gd name="connsiteX2" fmla="*/ 409674 w 559454"/>
                <a:gd name="connsiteY2" fmla="*/ 509178 h 608532"/>
                <a:gd name="connsiteX3" fmla="*/ 454029 w 559454"/>
                <a:gd name="connsiteY3" fmla="*/ 509178 h 608532"/>
                <a:gd name="connsiteX4" fmla="*/ 454029 w 559454"/>
                <a:gd name="connsiteY4" fmla="*/ 474944 h 608532"/>
                <a:gd name="connsiteX5" fmla="*/ 431851 w 559454"/>
                <a:gd name="connsiteY5" fmla="*/ 452793 h 608532"/>
                <a:gd name="connsiteX6" fmla="*/ 138017 w 559454"/>
                <a:gd name="connsiteY6" fmla="*/ 452793 h 608532"/>
                <a:gd name="connsiteX7" fmla="*/ 115840 w 559454"/>
                <a:gd name="connsiteY7" fmla="*/ 474944 h 608532"/>
                <a:gd name="connsiteX8" fmla="*/ 115840 w 559454"/>
                <a:gd name="connsiteY8" fmla="*/ 509178 h 608532"/>
                <a:gd name="connsiteX9" fmla="*/ 160195 w 559454"/>
                <a:gd name="connsiteY9" fmla="*/ 509178 h 608532"/>
                <a:gd name="connsiteX10" fmla="*/ 160195 w 559454"/>
                <a:gd name="connsiteY10" fmla="*/ 474944 h 608532"/>
                <a:gd name="connsiteX11" fmla="*/ 138017 w 559454"/>
                <a:gd name="connsiteY11" fmla="*/ 452793 h 608532"/>
                <a:gd name="connsiteX12" fmla="*/ 431851 w 559454"/>
                <a:gd name="connsiteY12" fmla="*/ 425909 h 608532"/>
                <a:gd name="connsiteX13" fmla="*/ 480844 w 559454"/>
                <a:gd name="connsiteY13" fmla="*/ 474944 h 608532"/>
                <a:gd name="connsiteX14" fmla="*/ 480844 w 559454"/>
                <a:gd name="connsiteY14" fmla="*/ 522570 h 608532"/>
                <a:gd name="connsiteX15" fmla="*/ 467437 w 559454"/>
                <a:gd name="connsiteY15" fmla="*/ 536062 h 608532"/>
                <a:gd name="connsiteX16" fmla="*/ 396165 w 559454"/>
                <a:gd name="connsiteY16" fmla="*/ 536062 h 608532"/>
                <a:gd name="connsiteX17" fmla="*/ 382758 w 559454"/>
                <a:gd name="connsiteY17" fmla="*/ 522570 h 608532"/>
                <a:gd name="connsiteX18" fmla="*/ 382758 w 559454"/>
                <a:gd name="connsiteY18" fmla="*/ 474944 h 608532"/>
                <a:gd name="connsiteX19" fmla="*/ 431851 w 559454"/>
                <a:gd name="connsiteY19" fmla="*/ 425909 h 608532"/>
                <a:gd name="connsiteX20" fmla="*/ 138017 w 559454"/>
                <a:gd name="connsiteY20" fmla="*/ 425909 h 608532"/>
                <a:gd name="connsiteX21" fmla="*/ 187010 w 559454"/>
                <a:gd name="connsiteY21" fmla="*/ 474944 h 608532"/>
                <a:gd name="connsiteX22" fmla="*/ 187010 w 559454"/>
                <a:gd name="connsiteY22" fmla="*/ 522570 h 608532"/>
                <a:gd name="connsiteX23" fmla="*/ 173603 w 559454"/>
                <a:gd name="connsiteY23" fmla="*/ 536062 h 608532"/>
                <a:gd name="connsiteX24" fmla="*/ 102331 w 559454"/>
                <a:gd name="connsiteY24" fmla="*/ 536062 h 608532"/>
                <a:gd name="connsiteX25" fmla="*/ 88924 w 559454"/>
                <a:gd name="connsiteY25" fmla="*/ 522570 h 608532"/>
                <a:gd name="connsiteX26" fmla="*/ 88924 w 559454"/>
                <a:gd name="connsiteY26" fmla="*/ 474944 h 608532"/>
                <a:gd name="connsiteX27" fmla="*/ 138017 w 559454"/>
                <a:gd name="connsiteY27" fmla="*/ 425909 h 608532"/>
                <a:gd name="connsiteX28" fmla="*/ 330997 w 559454"/>
                <a:gd name="connsiteY28" fmla="*/ 380316 h 608532"/>
                <a:gd name="connsiteX29" fmla="*/ 330997 w 559454"/>
                <a:gd name="connsiteY29" fmla="*/ 581654 h 608532"/>
                <a:gd name="connsiteX30" fmla="*/ 532636 w 559454"/>
                <a:gd name="connsiteY30" fmla="*/ 581654 h 608532"/>
                <a:gd name="connsiteX31" fmla="*/ 532636 w 559454"/>
                <a:gd name="connsiteY31" fmla="*/ 380316 h 608532"/>
                <a:gd name="connsiteX32" fmla="*/ 37195 w 559454"/>
                <a:gd name="connsiteY32" fmla="*/ 380291 h 608532"/>
                <a:gd name="connsiteX33" fmla="*/ 37195 w 559454"/>
                <a:gd name="connsiteY33" fmla="*/ 581651 h 608532"/>
                <a:gd name="connsiteX34" fmla="*/ 238835 w 559454"/>
                <a:gd name="connsiteY34" fmla="*/ 581651 h 608532"/>
                <a:gd name="connsiteX35" fmla="*/ 238835 w 559454"/>
                <a:gd name="connsiteY35" fmla="*/ 380291 h 608532"/>
                <a:gd name="connsiteX36" fmla="*/ 317487 w 559454"/>
                <a:gd name="connsiteY36" fmla="*/ 353438 h 608532"/>
                <a:gd name="connsiteX37" fmla="*/ 546045 w 559454"/>
                <a:gd name="connsiteY37" fmla="*/ 353438 h 608532"/>
                <a:gd name="connsiteX38" fmla="*/ 559454 w 559454"/>
                <a:gd name="connsiteY38" fmla="*/ 366927 h 608532"/>
                <a:gd name="connsiteX39" fmla="*/ 559454 w 559454"/>
                <a:gd name="connsiteY39" fmla="*/ 595043 h 608532"/>
                <a:gd name="connsiteX40" fmla="*/ 546045 w 559454"/>
                <a:gd name="connsiteY40" fmla="*/ 608532 h 608532"/>
                <a:gd name="connsiteX41" fmla="*/ 317487 w 559454"/>
                <a:gd name="connsiteY41" fmla="*/ 608532 h 608532"/>
                <a:gd name="connsiteX42" fmla="*/ 304078 w 559454"/>
                <a:gd name="connsiteY42" fmla="*/ 595043 h 608532"/>
                <a:gd name="connsiteX43" fmla="*/ 304078 w 559454"/>
                <a:gd name="connsiteY43" fmla="*/ 366927 h 608532"/>
                <a:gd name="connsiteX44" fmla="*/ 317487 w 559454"/>
                <a:gd name="connsiteY44" fmla="*/ 353438 h 608532"/>
                <a:gd name="connsiteX45" fmla="*/ 161204 w 559454"/>
                <a:gd name="connsiteY45" fmla="*/ 224543 h 608532"/>
                <a:gd name="connsiteX46" fmla="*/ 139026 w 559454"/>
                <a:gd name="connsiteY46" fmla="*/ 246686 h 608532"/>
                <a:gd name="connsiteX47" fmla="*/ 139026 w 559454"/>
                <a:gd name="connsiteY47" fmla="*/ 280908 h 608532"/>
                <a:gd name="connsiteX48" fmla="*/ 183381 w 559454"/>
                <a:gd name="connsiteY48" fmla="*/ 280908 h 608532"/>
                <a:gd name="connsiteX49" fmla="*/ 183381 w 559454"/>
                <a:gd name="connsiteY49" fmla="*/ 246686 h 608532"/>
                <a:gd name="connsiteX50" fmla="*/ 161204 w 559454"/>
                <a:gd name="connsiteY50" fmla="*/ 224543 h 608532"/>
                <a:gd name="connsiteX51" fmla="*/ 161204 w 559454"/>
                <a:gd name="connsiteY51" fmla="*/ 197770 h 608532"/>
                <a:gd name="connsiteX52" fmla="*/ 210297 w 559454"/>
                <a:gd name="connsiteY52" fmla="*/ 246686 h 608532"/>
                <a:gd name="connsiteX53" fmla="*/ 210297 w 559454"/>
                <a:gd name="connsiteY53" fmla="*/ 294395 h 608532"/>
                <a:gd name="connsiteX54" fmla="*/ 196890 w 559454"/>
                <a:gd name="connsiteY54" fmla="*/ 307782 h 608532"/>
                <a:gd name="connsiteX55" fmla="*/ 125618 w 559454"/>
                <a:gd name="connsiteY55" fmla="*/ 307782 h 608532"/>
                <a:gd name="connsiteX56" fmla="*/ 112211 w 559454"/>
                <a:gd name="connsiteY56" fmla="*/ 294395 h 608532"/>
                <a:gd name="connsiteX57" fmla="*/ 112211 w 559454"/>
                <a:gd name="connsiteY57" fmla="*/ 246686 h 608532"/>
                <a:gd name="connsiteX58" fmla="*/ 161204 w 559454"/>
                <a:gd name="connsiteY58" fmla="*/ 197770 h 608532"/>
                <a:gd name="connsiteX59" fmla="*/ 60383 w 559454"/>
                <a:gd name="connsiteY59" fmla="*/ 152051 h 608532"/>
                <a:gd name="connsiteX60" fmla="*/ 60383 w 559454"/>
                <a:gd name="connsiteY60" fmla="*/ 353410 h 608532"/>
                <a:gd name="connsiteX61" fmla="*/ 262024 w 559454"/>
                <a:gd name="connsiteY61" fmla="*/ 353410 h 608532"/>
                <a:gd name="connsiteX62" fmla="*/ 262024 w 559454"/>
                <a:gd name="connsiteY62" fmla="*/ 152051 h 608532"/>
                <a:gd name="connsiteX63" fmla="*/ 161204 w 559454"/>
                <a:gd name="connsiteY63" fmla="*/ 31034 h 608532"/>
                <a:gd name="connsiteX64" fmla="*/ 50100 w 559454"/>
                <a:gd name="connsiteY64" fmla="*/ 125270 h 608532"/>
                <a:gd name="connsiteX65" fmla="*/ 272408 w 559454"/>
                <a:gd name="connsiteY65" fmla="*/ 125270 h 608532"/>
                <a:gd name="connsiteX66" fmla="*/ 152533 w 559454"/>
                <a:gd name="connsiteY66" fmla="*/ 3246 h 608532"/>
                <a:gd name="connsiteX67" fmla="*/ 169975 w 559454"/>
                <a:gd name="connsiteY67" fmla="*/ 3246 h 608532"/>
                <a:gd name="connsiteX68" fmla="*/ 317677 w 559454"/>
                <a:gd name="connsiteY68" fmla="*/ 128391 h 608532"/>
                <a:gd name="connsiteX69" fmla="*/ 321609 w 559454"/>
                <a:gd name="connsiteY69" fmla="*/ 143291 h 608532"/>
                <a:gd name="connsiteX70" fmla="*/ 309006 w 559454"/>
                <a:gd name="connsiteY70" fmla="*/ 152051 h 608532"/>
                <a:gd name="connsiteX71" fmla="*/ 288943 w 559454"/>
                <a:gd name="connsiteY71" fmla="*/ 152051 h 608532"/>
                <a:gd name="connsiteX72" fmla="*/ 288943 w 559454"/>
                <a:gd name="connsiteY72" fmla="*/ 366901 h 608532"/>
                <a:gd name="connsiteX73" fmla="*/ 275534 w 559454"/>
                <a:gd name="connsiteY73" fmla="*/ 380291 h 608532"/>
                <a:gd name="connsiteX74" fmla="*/ 265653 w 559454"/>
                <a:gd name="connsiteY74" fmla="*/ 380291 h 608532"/>
                <a:gd name="connsiteX75" fmla="*/ 265653 w 559454"/>
                <a:gd name="connsiteY75" fmla="*/ 595041 h 608532"/>
                <a:gd name="connsiteX76" fmla="*/ 252244 w 559454"/>
                <a:gd name="connsiteY76" fmla="*/ 608532 h 608532"/>
                <a:gd name="connsiteX77" fmla="*/ 23685 w 559454"/>
                <a:gd name="connsiteY77" fmla="*/ 608532 h 608532"/>
                <a:gd name="connsiteX78" fmla="*/ 10276 w 559454"/>
                <a:gd name="connsiteY78" fmla="*/ 595041 h 608532"/>
                <a:gd name="connsiteX79" fmla="*/ 10276 w 559454"/>
                <a:gd name="connsiteY79" fmla="*/ 366901 h 608532"/>
                <a:gd name="connsiteX80" fmla="*/ 23685 w 559454"/>
                <a:gd name="connsiteY80" fmla="*/ 353410 h 608532"/>
                <a:gd name="connsiteX81" fmla="*/ 33565 w 559454"/>
                <a:gd name="connsiteY81" fmla="*/ 353410 h 608532"/>
                <a:gd name="connsiteX82" fmla="*/ 33565 w 559454"/>
                <a:gd name="connsiteY82" fmla="*/ 152051 h 608532"/>
                <a:gd name="connsiteX83" fmla="*/ 13502 w 559454"/>
                <a:gd name="connsiteY83" fmla="*/ 152051 h 608532"/>
                <a:gd name="connsiteX84" fmla="*/ 799 w 559454"/>
                <a:gd name="connsiteY84" fmla="*/ 143291 h 608532"/>
                <a:gd name="connsiteX85" fmla="*/ 4731 w 559454"/>
                <a:gd name="connsiteY85" fmla="*/ 128391 h 608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559454" h="608532">
                  <a:moveTo>
                    <a:pt x="431851" y="452793"/>
                  </a:moveTo>
                  <a:cubicBezTo>
                    <a:pt x="419553" y="452793"/>
                    <a:pt x="409674" y="462761"/>
                    <a:pt x="409674" y="474944"/>
                  </a:cubicBezTo>
                  <a:lnTo>
                    <a:pt x="409674" y="509178"/>
                  </a:lnTo>
                  <a:lnTo>
                    <a:pt x="454029" y="509178"/>
                  </a:lnTo>
                  <a:lnTo>
                    <a:pt x="454029" y="474944"/>
                  </a:lnTo>
                  <a:cubicBezTo>
                    <a:pt x="454029" y="462761"/>
                    <a:pt x="444049" y="452793"/>
                    <a:pt x="431851" y="452793"/>
                  </a:cubicBezTo>
                  <a:close/>
                  <a:moveTo>
                    <a:pt x="138017" y="452793"/>
                  </a:moveTo>
                  <a:cubicBezTo>
                    <a:pt x="125719" y="452793"/>
                    <a:pt x="115840" y="462761"/>
                    <a:pt x="115840" y="474944"/>
                  </a:cubicBezTo>
                  <a:lnTo>
                    <a:pt x="115840" y="509178"/>
                  </a:lnTo>
                  <a:lnTo>
                    <a:pt x="160195" y="509178"/>
                  </a:lnTo>
                  <a:lnTo>
                    <a:pt x="160195" y="474944"/>
                  </a:lnTo>
                  <a:cubicBezTo>
                    <a:pt x="160195" y="462761"/>
                    <a:pt x="150215" y="452793"/>
                    <a:pt x="138017" y="452793"/>
                  </a:cubicBezTo>
                  <a:close/>
                  <a:moveTo>
                    <a:pt x="431851" y="425909"/>
                  </a:moveTo>
                  <a:cubicBezTo>
                    <a:pt x="458868" y="425909"/>
                    <a:pt x="480844" y="447960"/>
                    <a:pt x="480844" y="474944"/>
                  </a:cubicBezTo>
                  <a:lnTo>
                    <a:pt x="480844" y="522570"/>
                  </a:lnTo>
                  <a:cubicBezTo>
                    <a:pt x="480844" y="530021"/>
                    <a:pt x="474896" y="536062"/>
                    <a:pt x="467437" y="536062"/>
                  </a:cubicBezTo>
                  <a:lnTo>
                    <a:pt x="396165" y="536062"/>
                  </a:lnTo>
                  <a:cubicBezTo>
                    <a:pt x="388806" y="536062"/>
                    <a:pt x="382758" y="530021"/>
                    <a:pt x="382758" y="522570"/>
                  </a:cubicBezTo>
                  <a:lnTo>
                    <a:pt x="382758" y="474944"/>
                  </a:lnTo>
                  <a:cubicBezTo>
                    <a:pt x="382758" y="447960"/>
                    <a:pt x="404734" y="425909"/>
                    <a:pt x="431851" y="425909"/>
                  </a:cubicBezTo>
                  <a:close/>
                  <a:moveTo>
                    <a:pt x="138017" y="425909"/>
                  </a:moveTo>
                  <a:cubicBezTo>
                    <a:pt x="165034" y="425909"/>
                    <a:pt x="187010" y="447960"/>
                    <a:pt x="187010" y="474944"/>
                  </a:cubicBezTo>
                  <a:lnTo>
                    <a:pt x="187010" y="522570"/>
                  </a:lnTo>
                  <a:cubicBezTo>
                    <a:pt x="187010" y="530021"/>
                    <a:pt x="181062" y="536062"/>
                    <a:pt x="173603" y="536062"/>
                  </a:cubicBezTo>
                  <a:lnTo>
                    <a:pt x="102331" y="536062"/>
                  </a:lnTo>
                  <a:cubicBezTo>
                    <a:pt x="94972" y="536062"/>
                    <a:pt x="88924" y="530021"/>
                    <a:pt x="88924" y="522570"/>
                  </a:cubicBezTo>
                  <a:lnTo>
                    <a:pt x="88924" y="474944"/>
                  </a:lnTo>
                  <a:cubicBezTo>
                    <a:pt x="88924" y="447960"/>
                    <a:pt x="110900" y="425909"/>
                    <a:pt x="138017" y="425909"/>
                  </a:cubicBezTo>
                  <a:close/>
                  <a:moveTo>
                    <a:pt x="330997" y="380316"/>
                  </a:moveTo>
                  <a:lnTo>
                    <a:pt x="330997" y="581654"/>
                  </a:lnTo>
                  <a:lnTo>
                    <a:pt x="532636" y="581654"/>
                  </a:lnTo>
                  <a:lnTo>
                    <a:pt x="532636" y="380316"/>
                  </a:lnTo>
                  <a:close/>
                  <a:moveTo>
                    <a:pt x="37195" y="380291"/>
                  </a:moveTo>
                  <a:lnTo>
                    <a:pt x="37195" y="581651"/>
                  </a:lnTo>
                  <a:lnTo>
                    <a:pt x="238835" y="581651"/>
                  </a:lnTo>
                  <a:lnTo>
                    <a:pt x="238835" y="380291"/>
                  </a:lnTo>
                  <a:close/>
                  <a:moveTo>
                    <a:pt x="317487" y="353438"/>
                  </a:moveTo>
                  <a:lnTo>
                    <a:pt x="546045" y="353438"/>
                  </a:lnTo>
                  <a:cubicBezTo>
                    <a:pt x="553506" y="353438"/>
                    <a:pt x="559454" y="359478"/>
                    <a:pt x="559454" y="366927"/>
                  </a:cubicBezTo>
                  <a:lnTo>
                    <a:pt x="559454" y="595043"/>
                  </a:lnTo>
                  <a:cubicBezTo>
                    <a:pt x="559454" y="602492"/>
                    <a:pt x="553506" y="608532"/>
                    <a:pt x="546045" y="608532"/>
                  </a:cubicBezTo>
                  <a:lnTo>
                    <a:pt x="317487" y="608532"/>
                  </a:lnTo>
                  <a:cubicBezTo>
                    <a:pt x="310127" y="608532"/>
                    <a:pt x="304078" y="602492"/>
                    <a:pt x="304078" y="595043"/>
                  </a:cubicBezTo>
                  <a:lnTo>
                    <a:pt x="304078" y="366927"/>
                  </a:lnTo>
                  <a:cubicBezTo>
                    <a:pt x="304078" y="359478"/>
                    <a:pt x="310127" y="353438"/>
                    <a:pt x="317487" y="353438"/>
                  </a:cubicBezTo>
                  <a:close/>
                  <a:moveTo>
                    <a:pt x="161204" y="224543"/>
                  </a:moveTo>
                  <a:cubicBezTo>
                    <a:pt x="149006" y="224543"/>
                    <a:pt x="139026" y="234508"/>
                    <a:pt x="139026" y="246686"/>
                  </a:cubicBezTo>
                  <a:lnTo>
                    <a:pt x="139026" y="280908"/>
                  </a:lnTo>
                  <a:lnTo>
                    <a:pt x="183381" y="280908"/>
                  </a:lnTo>
                  <a:lnTo>
                    <a:pt x="183381" y="246686"/>
                  </a:lnTo>
                  <a:cubicBezTo>
                    <a:pt x="183381" y="234508"/>
                    <a:pt x="173502" y="224543"/>
                    <a:pt x="161204" y="224543"/>
                  </a:cubicBezTo>
                  <a:close/>
                  <a:moveTo>
                    <a:pt x="161204" y="197770"/>
                  </a:moveTo>
                  <a:cubicBezTo>
                    <a:pt x="188321" y="197770"/>
                    <a:pt x="210297" y="219712"/>
                    <a:pt x="210297" y="246686"/>
                  </a:cubicBezTo>
                  <a:lnTo>
                    <a:pt x="210297" y="294395"/>
                  </a:lnTo>
                  <a:cubicBezTo>
                    <a:pt x="210297" y="301743"/>
                    <a:pt x="204249" y="307782"/>
                    <a:pt x="196890" y="307782"/>
                  </a:cubicBezTo>
                  <a:lnTo>
                    <a:pt x="125618" y="307782"/>
                  </a:lnTo>
                  <a:cubicBezTo>
                    <a:pt x="118159" y="307782"/>
                    <a:pt x="112211" y="301743"/>
                    <a:pt x="112211" y="294395"/>
                  </a:cubicBezTo>
                  <a:lnTo>
                    <a:pt x="112211" y="246686"/>
                  </a:lnTo>
                  <a:cubicBezTo>
                    <a:pt x="112211" y="219712"/>
                    <a:pt x="134187" y="197770"/>
                    <a:pt x="161204" y="197770"/>
                  </a:cubicBezTo>
                  <a:close/>
                  <a:moveTo>
                    <a:pt x="60383" y="152051"/>
                  </a:moveTo>
                  <a:lnTo>
                    <a:pt x="60383" y="353410"/>
                  </a:lnTo>
                  <a:lnTo>
                    <a:pt x="262024" y="353410"/>
                  </a:lnTo>
                  <a:lnTo>
                    <a:pt x="262024" y="152051"/>
                  </a:lnTo>
                  <a:close/>
                  <a:moveTo>
                    <a:pt x="161204" y="31034"/>
                  </a:moveTo>
                  <a:lnTo>
                    <a:pt x="50100" y="125270"/>
                  </a:lnTo>
                  <a:lnTo>
                    <a:pt x="272408" y="125270"/>
                  </a:lnTo>
                  <a:close/>
                  <a:moveTo>
                    <a:pt x="152533" y="3246"/>
                  </a:moveTo>
                  <a:cubicBezTo>
                    <a:pt x="157574" y="-1083"/>
                    <a:pt x="164934" y="-1083"/>
                    <a:pt x="169975" y="3246"/>
                  </a:cubicBezTo>
                  <a:lnTo>
                    <a:pt x="317677" y="128391"/>
                  </a:lnTo>
                  <a:cubicBezTo>
                    <a:pt x="322012" y="132015"/>
                    <a:pt x="323625" y="137955"/>
                    <a:pt x="321609" y="143291"/>
                  </a:cubicBezTo>
                  <a:cubicBezTo>
                    <a:pt x="319693" y="148527"/>
                    <a:pt x="314652" y="152051"/>
                    <a:pt x="309006" y="152051"/>
                  </a:cubicBezTo>
                  <a:lnTo>
                    <a:pt x="288943" y="152051"/>
                  </a:lnTo>
                  <a:lnTo>
                    <a:pt x="288943" y="366901"/>
                  </a:lnTo>
                  <a:cubicBezTo>
                    <a:pt x="288943" y="374250"/>
                    <a:pt x="282894" y="380291"/>
                    <a:pt x="275534" y="380291"/>
                  </a:cubicBezTo>
                  <a:lnTo>
                    <a:pt x="265653" y="380291"/>
                  </a:lnTo>
                  <a:lnTo>
                    <a:pt x="265653" y="595041"/>
                  </a:lnTo>
                  <a:cubicBezTo>
                    <a:pt x="265653" y="602491"/>
                    <a:pt x="259705" y="608532"/>
                    <a:pt x="252244" y="608532"/>
                  </a:cubicBezTo>
                  <a:lnTo>
                    <a:pt x="23685" y="608532"/>
                  </a:lnTo>
                  <a:cubicBezTo>
                    <a:pt x="16325" y="608532"/>
                    <a:pt x="10276" y="602491"/>
                    <a:pt x="10276" y="595041"/>
                  </a:cubicBezTo>
                  <a:lnTo>
                    <a:pt x="10276" y="366901"/>
                  </a:lnTo>
                  <a:cubicBezTo>
                    <a:pt x="10276" y="359451"/>
                    <a:pt x="16325" y="353410"/>
                    <a:pt x="23685" y="353410"/>
                  </a:cubicBezTo>
                  <a:lnTo>
                    <a:pt x="33565" y="353410"/>
                  </a:lnTo>
                  <a:lnTo>
                    <a:pt x="33565" y="152051"/>
                  </a:lnTo>
                  <a:lnTo>
                    <a:pt x="13502" y="152051"/>
                  </a:lnTo>
                  <a:cubicBezTo>
                    <a:pt x="7856" y="152051"/>
                    <a:pt x="2815" y="148527"/>
                    <a:pt x="799" y="143291"/>
                  </a:cubicBezTo>
                  <a:cubicBezTo>
                    <a:pt x="-1117" y="137955"/>
                    <a:pt x="496" y="132015"/>
                    <a:pt x="4731" y="128391"/>
                  </a:cubicBezTo>
                  <a:close/>
                </a:path>
              </a:pathLst>
            </a:custGeom>
            <a:solidFill>
              <a:srgbClr val="A5CF4E"/>
            </a:solidFill>
            <a:ln>
              <a:noFill/>
            </a:ln>
          </p:spPr>
        </p:sp>
        <p:sp>
          <p:nvSpPr>
            <p:cNvPr id="13" name="Rectangle 225">
              <a:extLst>
                <a:ext uri="{FF2B5EF4-FFF2-40B4-BE49-F238E27FC236}">
                  <a16:creationId xmlns:a16="http://schemas.microsoft.com/office/drawing/2014/main" id="{E6CE3371-982C-FAE2-17CB-45CB7F938146}"/>
                </a:ext>
              </a:extLst>
            </p:cNvPr>
            <p:cNvSpPr/>
            <p:nvPr/>
          </p:nvSpPr>
          <p:spPr bwMode="auto">
            <a:xfrm>
              <a:off x="3785977" y="4035138"/>
              <a:ext cx="565391" cy="33789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RS</a:t>
              </a: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定制化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工程报价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1A8C82D3-ACC8-673B-4705-BFF9A6A5AE34}"/>
              </a:ext>
            </a:extLst>
          </p:cNvPr>
          <p:cNvGrpSpPr/>
          <p:nvPr/>
        </p:nvGrpSpPr>
        <p:grpSpPr>
          <a:xfrm>
            <a:off x="4520770" y="4092897"/>
            <a:ext cx="524301" cy="234186"/>
            <a:chOff x="4264583" y="4658881"/>
            <a:chExt cx="524301" cy="234186"/>
          </a:xfrm>
        </p:grpSpPr>
        <p:sp>
          <p:nvSpPr>
            <p:cNvPr id="29" name="diagram-structure_16796">
              <a:extLst>
                <a:ext uri="{FF2B5EF4-FFF2-40B4-BE49-F238E27FC236}">
                  <a16:creationId xmlns:a16="http://schemas.microsoft.com/office/drawing/2014/main" id="{FB76C05F-480B-1090-A9EB-01C42C2A716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64583" y="4658881"/>
              <a:ext cx="168037" cy="234185"/>
            </a:xfrm>
            <a:custGeom>
              <a:avLst/>
              <a:gdLst>
                <a:gd name="T0" fmla="*/ 2988 w 2988"/>
                <a:gd name="T1" fmla="*/ 865 h 4170"/>
                <a:gd name="T2" fmla="*/ 2988 w 2988"/>
                <a:gd name="T3" fmla="*/ 0 h 4170"/>
                <a:gd name="T4" fmla="*/ 2123 w 2988"/>
                <a:gd name="T5" fmla="*/ 0 h 4170"/>
                <a:gd name="T6" fmla="*/ 2123 w 2988"/>
                <a:gd name="T7" fmla="*/ 253 h 4170"/>
                <a:gd name="T8" fmla="*/ 1347 w 2988"/>
                <a:gd name="T9" fmla="*/ 253 h 4170"/>
                <a:gd name="T10" fmla="*/ 1347 w 2988"/>
                <a:gd name="T11" fmla="*/ 1952 h 4170"/>
                <a:gd name="T12" fmla="*/ 1134 w 2988"/>
                <a:gd name="T13" fmla="*/ 1952 h 4170"/>
                <a:gd name="T14" fmla="*/ 1134 w 2988"/>
                <a:gd name="T15" fmla="*/ 1486 h 4170"/>
                <a:gd name="T16" fmla="*/ 0 w 2988"/>
                <a:gd name="T17" fmla="*/ 1486 h 4170"/>
                <a:gd name="T18" fmla="*/ 0 w 2988"/>
                <a:gd name="T19" fmla="*/ 2621 h 4170"/>
                <a:gd name="T20" fmla="*/ 1134 w 2988"/>
                <a:gd name="T21" fmla="*/ 2621 h 4170"/>
                <a:gd name="T22" fmla="*/ 1134 w 2988"/>
                <a:gd name="T23" fmla="*/ 2155 h 4170"/>
                <a:gd name="T24" fmla="*/ 1347 w 2988"/>
                <a:gd name="T25" fmla="*/ 2155 h 4170"/>
                <a:gd name="T26" fmla="*/ 1347 w 2988"/>
                <a:gd name="T27" fmla="*/ 3854 h 4170"/>
                <a:gd name="T28" fmla="*/ 2123 w 2988"/>
                <a:gd name="T29" fmla="*/ 3854 h 4170"/>
                <a:gd name="T30" fmla="*/ 2123 w 2988"/>
                <a:gd name="T31" fmla="*/ 4170 h 4170"/>
                <a:gd name="T32" fmla="*/ 2988 w 2988"/>
                <a:gd name="T33" fmla="*/ 4170 h 4170"/>
                <a:gd name="T34" fmla="*/ 2988 w 2988"/>
                <a:gd name="T35" fmla="*/ 3305 h 4170"/>
                <a:gd name="T36" fmla="*/ 2123 w 2988"/>
                <a:gd name="T37" fmla="*/ 3305 h 4170"/>
                <a:gd name="T38" fmla="*/ 2123 w 2988"/>
                <a:gd name="T39" fmla="*/ 3651 h 4170"/>
                <a:gd name="T40" fmla="*/ 1551 w 2988"/>
                <a:gd name="T41" fmla="*/ 3651 h 4170"/>
                <a:gd name="T42" fmla="*/ 1551 w 2988"/>
                <a:gd name="T43" fmla="*/ 2155 h 4170"/>
                <a:gd name="T44" fmla="*/ 2123 w 2988"/>
                <a:gd name="T45" fmla="*/ 2155 h 4170"/>
                <a:gd name="T46" fmla="*/ 2123 w 2988"/>
                <a:gd name="T47" fmla="*/ 2486 h 4170"/>
                <a:gd name="T48" fmla="*/ 2988 w 2988"/>
                <a:gd name="T49" fmla="*/ 2486 h 4170"/>
                <a:gd name="T50" fmla="*/ 2988 w 2988"/>
                <a:gd name="T51" fmla="*/ 1621 h 4170"/>
                <a:gd name="T52" fmla="*/ 2123 w 2988"/>
                <a:gd name="T53" fmla="*/ 1621 h 4170"/>
                <a:gd name="T54" fmla="*/ 2123 w 2988"/>
                <a:gd name="T55" fmla="*/ 1952 h 4170"/>
                <a:gd name="T56" fmla="*/ 1551 w 2988"/>
                <a:gd name="T57" fmla="*/ 1952 h 4170"/>
                <a:gd name="T58" fmla="*/ 1551 w 2988"/>
                <a:gd name="T59" fmla="*/ 456 h 4170"/>
                <a:gd name="T60" fmla="*/ 2123 w 2988"/>
                <a:gd name="T61" fmla="*/ 456 h 4170"/>
                <a:gd name="T62" fmla="*/ 2123 w 2988"/>
                <a:gd name="T63" fmla="*/ 865 h 4170"/>
                <a:gd name="T64" fmla="*/ 2988 w 2988"/>
                <a:gd name="T65" fmla="*/ 865 h 4170"/>
                <a:gd name="T66" fmla="*/ 2785 w 2988"/>
                <a:gd name="T67" fmla="*/ 203 h 4170"/>
                <a:gd name="T68" fmla="*/ 2785 w 2988"/>
                <a:gd name="T69" fmla="*/ 661 h 4170"/>
                <a:gd name="T70" fmla="*/ 2327 w 2988"/>
                <a:gd name="T71" fmla="*/ 661 h 4170"/>
                <a:gd name="T72" fmla="*/ 2327 w 2988"/>
                <a:gd name="T73" fmla="*/ 203 h 4170"/>
                <a:gd name="T74" fmla="*/ 2785 w 2988"/>
                <a:gd name="T75" fmla="*/ 203 h 4170"/>
                <a:gd name="T76" fmla="*/ 2785 w 2988"/>
                <a:gd name="T77" fmla="*/ 1825 h 4170"/>
                <a:gd name="T78" fmla="*/ 2785 w 2988"/>
                <a:gd name="T79" fmla="*/ 2283 h 4170"/>
                <a:gd name="T80" fmla="*/ 2327 w 2988"/>
                <a:gd name="T81" fmla="*/ 2283 h 4170"/>
                <a:gd name="T82" fmla="*/ 2327 w 2988"/>
                <a:gd name="T83" fmla="*/ 1825 h 4170"/>
                <a:gd name="T84" fmla="*/ 2785 w 2988"/>
                <a:gd name="T85" fmla="*/ 1825 h 4170"/>
                <a:gd name="T86" fmla="*/ 2785 w 2988"/>
                <a:gd name="T87" fmla="*/ 3508 h 4170"/>
                <a:gd name="T88" fmla="*/ 2785 w 2988"/>
                <a:gd name="T89" fmla="*/ 3967 h 4170"/>
                <a:gd name="T90" fmla="*/ 2327 w 2988"/>
                <a:gd name="T91" fmla="*/ 3967 h 4170"/>
                <a:gd name="T92" fmla="*/ 2327 w 2988"/>
                <a:gd name="T93" fmla="*/ 3508 h 4170"/>
                <a:gd name="T94" fmla="*/ 2785 w 2988"/>
                <a:gd name="T95" fmla="*/ 3508 h 4170"/>
                <a:gd name="T96" fmla="*/ 203 w 2988"/>
                <a:gd name="T97" fmla="*/ 2418 h 4170"/>
                <a:gd name="T98" fmla="*/ 203 w 2988"/>
                <a:gd name="T99" fmla="*/ 1690 h 4170"/>
                <a:gd name="T100" fmla="*/ 931 w 2988"/>
                <a:gd name="T101" fmla="*/ 1690 h 4170"/>
                <a:gd name="T102" fmla="*/ 931 w 2988"/>
                <a:gd name="T103" fmla="*/ 2418 h 4170"/>
                <a:gd name="T104" fmla="*/ 203 w 2988"/>
                <a:gd name="T105" fmla="*/ 2418 h 4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88" h="4170">
                  <a:moveTo>
                    <a:pt x="2988" y="865"/>
                  </a:moveTo>
                  <a:lnTo>
                    <a:pt x="2988" y="0"/>
                  </a:lnTo>
                  <a:lnTo>
                    <a:pt x="2123" y="0"/>
                  </a:lnTo>
                  <a:lnTo>
                    <a:pt x="2123" y="253"/>
                  </a:lnTo>
                  <a:lnTo>
                    <a:pt x="1347" y="253"/>
                  </a:lnTo>
                  <a:lnTo>
                    <a:pt x="1347" y="1952"/>
                  </a:lnTo>
                  <a:lnTo>
                    <a:pt x="1134" y="1952"/>
                  </a:lnTo>
                  <a:lnTo>
                    <a:pt x="1134" y="1486"/>
                  </a:lnTo>
                  <a:lnTo>
                    <a:pt x="0" y="1486"/>
                  </a:lnTo>
                  <a:lnTo>
                    <a:pt x="0" y="2621"/>
                  </a:lnTo>
                  <a:lnTo>
                    <a:pt x="1134" y="2621"/>
                  </a:lnTo>
                  <a:lnTo>
                    <a:pt x="1134" y="2155"/>
                  </a:lnTo>
                  <a:lnTo>
                    <a:pt x="1347" y="2155"/>
                  </a:lnTo>
                  <a:lnTo>
                    <a:pt x="1347" y="3854"/>
                  </a:lnTo>
                  <a:lnTo>
                    <a:pt x="2123" y="3854"/>
                  </a:lnTo>
                  <a:lnTo>
                    <a:pt x="2123" y="4170"/>
                  </a:lnTo>
                  <a:lnTo>
                    <a:pt x="2988" y="4170"/>
                  </a:lnTo>
                  <a:lnTo>
                    <a:pt x="2988" y="3305"/>
                  </a:lnTo>
                  <a:lnTo>
                    <a:pt x="2123" y="3305"/>
                  </a:lnTo>
                  <a:lnTo>
                    <a:pt x="2123" y="3651"/>
                  </a:lnTo>
                  <a:lnTo>
                    <a:pt x="1551" y="3651"/>
                  </a:lnTo>
                  <a:lnTo>
                    <a:pt x="1551" y="2155"/>
                  </a:lnTo>
                  <a:lnTo>
                    <a:pt x="2123" y="2155"/>
                  </a:lnTo>
                  <a:lnTo>
                    <a:pt x="2123" y="2486"/>
                  </a:lnTo>
                  <a:lnTo>
                    <a:pt x="2988" y="2486"/>
                  </a:lnTo>
                  <a:lnTo>
                    <a:pt x="2988" y="1621"/>
                  </a:lnTo>
                  <a:lnTo>
                    <a:pt x="2123" y="1621"/>
                  </a:lnTo>
                  <a:lnTo>
                    <a:pt x="2123" y="1952"/>
                  </a:lnTo>
                  <a:lnTo>
                    <a:pt x="1551" y="1952"/>
                  </a:lnTo>
                  <a:lnTo>
                    <a:pt x="1551" y="456"/>
                  </a:lnTo>
                  <a:lnTo>
                    <a:pt x="2123" y="456"/>
                  </a:lnTo>
                  <a:lnTo>
                    <a:pt x="2123" y="865"/>
                  </a:lnTo>
                  <a:cubicBezTo>
                    <a:pt x="2123" y="865"/>
                    <a:pt x="2988" y="865"/>
                    <a:pt x="2988" y="865"/>
                  </a:cubicBezTo>
                  <a:close/>
                  <a:moveTo>
                    <a:pt x="2785" y="203"/>
                  </a:moveTo>
                  <a:lnTo>
                    <a:pt x="2785" y="661"/>
                  </a:lnTo>
                  <a:lnTo>
                    <a:pt x="2327" y="661"/>
                  </a:lnTo>
                  <a:lnTo>
                    <a:pt x="2327" y="203"/>
                  </a:lnTo>
                  <a:lnTo>
                    <a:pt x="2785" y="203"/>
                  </a:lnTo>
                  <a:close/>
                  <a:moveTo>
                    <a:pt x="2785" y="1825"/>
                  </a:moveTo>
                  <a:lnTo>
                    <a:pt x="2785" y="2283"/>
                  </a:lnTo>
                  <a:lnTo>
                    <a:pt x="2327" y="2283"/>
                  </a:lnTo>
                  <a:lnTo>
                    <a:pt x="2327" y="1825"/>
                  </a:lnTo>
                  <a:lnTo>
                    <a:pt x="2785" y="1825"/>
                  </a:lnTo>
                  <a:close/>
                  <a:moveTo>
                    <a:pt x="2785" y="3508"/>
                  </a:moveTo>
                  <a:lnTo>
                    <a:pt x="2785" y="3967"/>
                  </a:lnTo>
                  <a:lnTo>
                    <a:pt x="2327" y="3967"/>
                  </a:lnTo>
                  <a:lnTo>
                    <a:pt x="2327" y="3508"/>
                  </a:lnTo>
                  <a:lnTo>
                    <a:pt x="2785" y="3508"/>
                  </a:lnTo>
                  <a:close/>
                  <a:moveTo>
                    <a:pt x="203" y="2418"/>
                  </a:moveTo>
                  <a:lnTo>
                    <a:pt x="203" y="1690"/>
                  </a:lnTo>
                  <a:lnTo>
                    <a:pt x="931" y="1690"/>
                  </a:lnTo>
                  <a:lnTo>
                    <a:pt x="931" y="2418"/>
                  </a:lnTo>
                  <a:lnTo>
                    <a:pt x="203" y="2418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</p:sp>
        <p:sp>
          <p:nvSpPr>
            <p:cNvPr id="58" name="Rectangle 241">
              <a:extLst>
                <a:ext uri="{FF2B5EF4-FFF2-40B4-BE49-F238E27FC236}">
                  <a16:creationId xmlns:a16="http://schemas.microsoft.com/office/drawing/2014/main" id="{E5223FE0-6FB5-222C-16C4-B95027508F18}"/>
                </a:ext>
              </a:extLst>
            </p:cNvPr>
            <p:cNvSpPr/>
            <p:nvPr/>
          </p:nvSpPr>
          <p:spPr>
            <a:xfrm>
              <a:off x="4375656" y="4658882"/>
              <a:ext cx="413228" cy="2341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整站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架构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BBB6E3C-E279-7EC5-D421-9D6E7032FCD9}"/>
              </a:ext>
            </a:extLst>
          </p:cNvPr>
          <p:cNvGrpSpPr/>
          <p:nvPr/>
        </p:nvGrpSpPr>
        <p:grpSpPr>
          <a:xfrm>
            <a:off x="3555227" y="4652916"/>
            <a:ext cx="698029" cy="234185"/>
            <a:chOff x="3613149" y="4606117"/>
            <a:chExt cx="719912" cy="344796"/>
          </a:xfrm>
        </p:grpSpPr>
        <p:sp>
          <p:nvSpPr>
            <p:cNvPr id="65" name="iconfont-10028-4922704">
              <a:extLst>
                <a:ext uri="{FF2B5EF4-FFF2-40B4-BE49-F238E27FC236}">
                  <a16:creationId xmlns:a16="http://schemas.microsoft.com/office/drawing/2014/main" id="{55980909-8849-4775-0C4C-AB42D879501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613149" y="4657725"/>
              <a:ext cx="258963" cy="227824"/>
            </a:xfrm>
            <a:custGeom>
              <a:avLst/>
              <a:gdLst>
                <a:gd name="T0" fmla="*/ 10292 w 10923"/>
                <a:gd name="T1" fmla="*/ 1241 h 9558"/>
                <a:gd name="T2" fmla="*/ 10292 w 10923"/>
                <a:gd name="T3" fmla="*/ 0 h 9558"/>
                <a:gd name="T4" fmla="*/ 5355 w 10923"/>
                <a:gd name="T5" fmla="*/ 621 h 9558"/>
                <a:gd name="T6" fmla="*/ 5986 w 10923"/>
                <a:gd name="T7" fmla="*/ 1241 h 9558"/>
                <a:gd name="T8" fmla="*/ 1989 w 10923"/>
                <a:gd name="T9" fmla="*/ 13 h 9558"/>
                <a:gd name="T10" fmla="*/ 130 w 10923"/>
                <a:gd name="T11" fmla="*/ 1813 h 9558"/>
                <a:gd name="T12" fmla="*/ 464 w 10923"/>
                <a:gd name="T13" fmla="*/ 2539 h 9558"/>
                <a:gd name="T14" fmla="*/ 1552 w 10923"/>
                <a:gd name="T15" fmla="*/ 1551 h 9558"/>
                <a:gd name="T16" fmla="*/ 1989 w 10923"/>
                <a:gd name="T17" fmla="*/ 4409 h 9558"/>
                <a:gd name="T18" fmla="*/ 2420 w 10923"/>
                <a:gd name="T19" fmla="*/ 1551 h 9558"/>
                <a:gd name="T20" fmla="*/ 3540 w 10923"/>
                <a:gd name="T21" fmla="*/ 2539 h 9558"/>
                <a:gd name="T22" fmla="*/ 3867 w 10923"/>
                <a:gd name="T23" fmla="*/ 1805 h 9558"/>
                <a:gd name="T24" fmla="*/ 3540 w 10923"/>
                <a:gd name="T25" fmla="*/ 7032 h 9558"/>
                <a:gd name="T26" fmla="*/ 2420 w 10923"/>
                <a:gd name="T27" fmla="*/ 8020 h 9558"/>
                <a:gd name="T28" fmla="*/ 1989 w 10923"/>
                <a:gd name="T29" fmla="*/ 5162 h 9558"/>
                <a:gd name="T30" fmla="*/ 1552 w 10923"/>
                <a:gd name="T31" fmla="*/ 8020 h 9558"/>
                <a:gd name="T32" fmla="*/ 464 w 10923"/>
                <a:gd name="T33" fmla="*/ 7032 h 9558"/>
                <a:gd name="T34" fmla="*/ 130 w 10923"/>
                <a:gd name="T35" fmla="*/ 7758 h 9558"/>
                <a:gd name="T36" fmla="*/ 1989 w 10923"/>
                <a:gd name="T37" fmla="*/ 9558 h 9558"/>
                <a:gd name="T38" fmla="*/ 3867 w 10923"/>
                <a:gd name="T39" fmla="*/ 7766 h 9558"/>
                <a:gd name="T40" fmla="*/ 3540 w 10923"/>
                <a:gd name="T41" fmla="*/ 7032 h 9558"/>
                <a:gd name="T42" fmla="*/ 5986 w 10923"/>
                <a:gd name="T43" fmla="*/ 2772 h 9558"/>
                <a:gd name="T44" fmla="*/ 5355 w 10923"/>
                <a:gd name="T45" fmla="*/ 3393 h 9558"/>
                <a:gd name="T46" fmla="*/ 10292 w 10923"/>
                <a:gd name="T47" fmla="*/ 4014 h 9558"/>
                <a:gd name="T48" fmla="*/ 10292 w 10923"/>
                <a:gd name="T49" fmla="*/ 2772 h 9558"/>
                <a:gd name="T50" fmla="*/ 5986 w 10923"/>
                <a:gd name="T51" fmla="*/ 5544 h 9558"/>
                <a:gd name="T52" fmla="*/ 5355 w 10923"/>
                <a:gd name="T53" fmla="*/ 6165 h 9558"/>
                <a:gd name="T54" fmla="*/ 10292 w 10923"/>
                <a:gd name="T55" fmla="*/ 6786 h 9558"/>
                <a:gd name="T56" fmla="*/ 10292 w 10923"/>
                <a:gd name="T57" fmla="*/ 5544 h 9558"/>
                <a:gd name="T58" fmla="*/ 5986 w 10923"/>
                <a:gd name="T59" fmla="*/ 8316 h 9558"/>
                <a:gd name="T60" fmla="*/ 5355 w 10923"/>
                <a:gd name="T61" fmla="*/ 8937 h 9558"/>
                <a:gd name="T62" fmla="*/ 10292 w 10923"/>
                <a:gd name="T63" fmla="*/ 9558 h 9558"/>
                <a:gd name="T64" fmla="*/ 10292 w 10923"/>
                <a:gd name="T65" fmla="*/ 8316 h 9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923" h="9558">
                  <a:moveTo>
                    <a:pt x="5986" y="1241"/>
                  </a:moveTo>
                  <a:lnTo>
                    <a:pt x="10292" y="1241"/>
                  </a:lnTo>
                  <a:cubicBezTo>
                    <a:pt x="10640" y="1241"/>
                    <a:pt x="10923" y="964"/>
                    <a:pt x="10923" y="621"/>
                  </a:cubicBezTo>
                  <a:cubicBezTo>
                    <a:pt x="10923" y="278"/>
                    <a:pt x="10640" y="0"/>
                    <a:pt x="10292" y="0"/>
                  </a:cubicBezTo>
                  <a:lnTo>
                    <a:pt x="5986" y="0"/>
                  </a:lnTo>
                  <a:cubicBezTo>
                    <a:pt x="5637" y="0"/>
                    <a:pt x="5355" y="278"/>
                    <a:pt x="5355" y="621"/>
                  </a:cubicBezTo>
                  <a:lnTo>
                    <a:pt x="5355" y="621"/>
                  </a:lnTo>
                  <a:cubicBezTo>
                    <a:pt x="5355" y="964"/>
                    <a:pt x="5637" y="1241"/>
                    <a:pt x="5986" y="1241"/>
                  </a:cubicBezTo>
                  <a:close/>
                  <a:moveTo>
                    <a:pt x="2323" y="140"/>
                  </a:moveTo>
                  <a:cubicBezTo>
                    <a:pt x="2240" y="58"/>
                    <a:pt x="2121" y="13"/>
                    <a:pt x="1989" y="13"/>
                  </a:cubicBezTo>
                  <a:cubicBezTo>
                    <a:pt x="1867" y="13"/>
                    <a:pt x="1764" y="52"/>
                    <a:pt x="1647" y="142"/>
                  </a:cubicBezTo>
                  <a:lnTo>
                    <a:pt x="130" y="1813"/>
                  </a:lnTo>
                  <a:cubicBezTo>
                    <a:pt x="45" y="1896"/>
                    <a:pt x="0" y="2000"/>
                    <a:pt x="0" y="2115"/>
                  </a:cubicBezTo>
                  <a:cubicBezTo>
                    <a:pt x="0" y="2349"/>
                    <a:pt x="208" y="2539"/>
                    <a:pt x="464" y="2539"/>
                  </a:cubicBezTo>
                  <a:cubicBezTo>
                    <a:pt x="571" y="2539"/>
                    <a:pt x="663" y="2493"/>
                    <a:pt x="770" y="2388"/>
                  </a:cubicBezTo>
                  <a:lnTo>
                    <a:pt x="1552" y="1551"/>
                  </a:lnTo>
                  <a:lnTo>
                    <a:pt x="1552" y="3986"/>
                  </a:lnTo>
                  <a:cubicBezTo>
                    <a:pt x="1552" y="4235"/>
                    <a:pt x="1731" y="4409"/>
                    <a:pt x="1989" y="4409"/>
                  </a:cubicBezTo>
                  <a:cubicBezTo>
                    <a:pt x="2250" y="4409"/>
                    <a:pt x="2420" y="4243"/>
                    <a:pt x="2420" y="3986"/>
                  </a:cubicBezTo>
                  <a:lnTo>
                    <a:pt x="2420" y="1551"/>
                  </a:lnTo>
                  <a:lnTo>
                    <a:pt x="3199" y="2386"/>
                  </a:lnTo>
                  <a:cubicBezTo>
                    <a:pt x="3297" y="2482"/>
                    <a:pt x="3424" y="2539"/>
                    <a:pt x="3540" y="2539"/>
                  </a:cubicBezTo>
                  <a:cubicBezTo>
                    <a:pt x="3769" y="2539"/>
                    <a:pt x="3971" y="2341"/>
                    <a:pt x="3971" y="2115"/>
                  </a:cubicBezTo>
                  <a:cubicBezTo>
                    <a:pt x="3971" y="1988"/>
                    <a:pt x="3920" y="1892"/>
                    <a:pt x="3867" y="1805"/>
                  </a:cubicBezTo>
                  <a:lnTo>
                    <a:pt x="2323" y="140"/>
                  </a:lnTo>
                  <a:close/>
                  <a:moveTo>
                    <a:pt x="3540" y="7032"/>
                  </a:moveTo>
                  <a:cubicBezTo>
                    <a:pt x="3424" y="7032"/>
                    <a:pt x="3297" y="7089"/>
                    <a:pt x="3199" y="7185"/>
                  </a:cubicBezTo>
                  <a:lnTo>
                    <a:pt x="2420" y="8020"/>
                  </a:lnTo>
                  <a:lnTo>
                    <a:pt x="2420" y="5585"/>
                  </a:lnTo>
                  <a:cubicBezTo>
                    <a:pt x="2420" y="5328"/>
                    <a:pt x="2250" y="5162"/>
                    <a:pt x="1989" y="5162"/>
                  </a:cubicBezTo>
                  <a:cubicBezTo>
                    <a:pt x="1731" y="5162"/>
                    <a:pt x="1552" y="5336"/>
                    <a:pt x="1552" y="5585"/>
                  </a:cubicBezTo>
                  <a:lnTo>
                    <a:pt x="1552" y="8020"/>
                  </a:lnTo>
                  <a:lnTo>
                    <a:pt x="770" y="7183"/>
                  </a:lnTo>
                  <a:cubicBezTo>
                    <a:pt x="663" y="7078"/>
                    <a:pt x="571" y="7032"/>
                    <a:pt x="464" y="7032"/>
                  </a:cubicBezTo>
                  <a:cubicBezTo>
                    <a:pt x="208" y="7032"/>
                    <a:pt x="0" y="7222"/>
                    <a:pt x="0" y="7456"/>
                  </a:cubicBezTo>
                  <a:cubicBezTo>
                    <a:pt x="0" y="7571"/>
                    <a:pt x="45" y="7675"/>
                    <a:pt x="130" y="7758"/>
                  </a:cubicBezTo>
                  <a:lnTo>
                    <a:pt x="1647" y="9429"/>
                  </a:lnTo>
                  <a:cubicBezTo>
                    <a:pt x="1764" y="9519"/>
                    <a:pt x="1867" y="9558"/>
                    <a:pt x="1989" y="9558"/>
                  </a:cubicBezTo>
                  <a:cubicBezTo>
                    <a:pt x="2121" y="9558"/>
                    <a:pt x="2240" y="9513"/>
                    <a:pt x="2323" y="9431"/>
                  </a:cubicBezTo>
                  <a:lnTo>
                    <a:pt x="3867" y="7766"/>
                  </a:lnTo>
                  <a:cubicBezTo>
                    <a:pt x="3920" y="7679"/>
                    <a:pt x="3971" y="7583"/>
                    <a:pt x="3971" y="7456"/>
                  </a:cubicBezTo>
                  <a:cubicBezTo>
                    <a:pt x="3971" y="7230"/>
                    <a:pt x="3769" y="7032"/>
                    <a:pt x="3540" y="7032"/>
                  </a:cubicBezTo>
                  <a:close/>
                  <a:moveTo>
                    <a:pt x="10292" y="2772"/>
                  </a:moveTo>
                  <a:lnTo>
                    <a:pt x="5986" y="2772"/>
                  </a:lnTo>
                  <a:cubicBezTo>
                    <a:pt x="5637" y="2772"/>
                    <a:pt x="5355" y="3050"/>
                    <a:pt x="5355" y="3393"/>
                  </a:cubicBezTo>
                  <a:lnTo>
                    <a:pt x="5355" y="3393"/>
                  </a:lnTo>
                  <a:cubicBezTo>
                    <a:pt x="5355" y="3736"/>
                    <a:pt x="5637" y="4014"/>
                    <a:pt x="5986" y="4014"/>
                  </a:cubicBezTo>
                  <a:lnTo>
                    <a:pt x="10292" y="4014"/>
                  </a:lnTo>
                  <a:cubicBezTo>
                    <a:pt x="10640" y="4014"/>
                    <a:pt x="10923" y="3736"/>
                    <a:pt x="10923" y="3393"/>
                  </a:cubicBezTo>
                  <a:cubicBezTo>
                    <a:pt x="10923" y="3050"/>
                    <a:pt x="10640" y="2772"/>
                    <a:pt x="10292" y="2772"/>
                  </a:cubicBezTo>
                  <a:close/>
                  <a:moveTo>
                    <a:pt x="10292" y="5544"/>
                  </a:moveTo>
                  <a:lnTo>
                    <a:pt x="5986" y="5544"/>
                  </a:lnTo>
                  <a:cubicBezTo>
                    <a:pt x="5637" y="5544"/>
                    <a:pt x="5355" y="5822"/>
                    <a:pt x="5355" y="6165"/>
                  </a:cubicBezTo>
                  <a:lnTo>
                    <a:pt x="5355" y="6165"/>
                  </a:lnTo>
                  <a:cubicBezTo>
                    <a:pt x="5355" y="6508"/>
                    <a:pt x="5637" y="6786"/>
                    <a:pt x="5986" y="6786"/>
                  </a:cubicBezTo>
                  <a:lnTo>
                    <a:pt x="10292" y="6786"/>
                  </a:lnTo>
                  <a:cubicBezTo>
                    <a:pt x="10640" y="6786"/>
                    <a:pt x="10923" y="6508"/>
                    <a:pt x="10923" y="6165"/>
                  </a:cubicBezTo>
                  <a:cubicBezTo>
                    <a:pt x="10923" y="5822"/>
                    <a:pt x="10640" y="5544"/>
                    <a:pt x="10292" y="5544"/>
                  </a:cubicBezTo>
                  <a:close/>
                  <a:moveTo>
                    <a:pt x="10292" y="8316"/>
                  </a:moveTo>
                  <a:lnTo>
                    <a:pt x="5986" y="8316"/>
                  </a:lnTo>
                  <a:cubicBezTo>
                    <a:pt x="5637" y="8316"/>
                    <a:pt x="5355" y="8594"/>
                    <a:pt x="5355" y="8937"/>
                  </a:cubicBezTo>
                  <a:lnTo>
                    <a:pt x="5355" y="8937"/>
                  </a:lnTo>
                  <a:cubicBezTo>
                    <a:pt x="5355" y="9280"/>
                    <a:pt x="5637" y="9558"/>
                    <a:pt x="5986" y="9558"/>
                  </a:cubicBezTo>
                  <a:lnTo>
                    <a:pt x="10292" y="9558"/>
                  </a:lnTo>
                  <a:cubicBezTo>
                    <a:pt x="10640" y="9558"/>
                    <a:pt x="10923" y="9280"/>
                    <a:pt x="10923" y="8937"/>
                  </a:cubicBezTo>
                  <a:cubicBezTo>
                    <a:pt x="10923" y="8594"/>
                    <a:pt x="10640" y="8316"/>
                    <a:pt x="10292" y="8316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</p:sp>
        <p:sp>
          <p:nvSpPr>
            <p:cNvPr id="67" name="Rectangle 235">
              <a:extLst>
                <a:ext uri="{FF2B5EF4-FFF2-40B4-BE49-F238E27FC236}">
                  <a16:creationId xmlns:a16="http://schemas.microsoft.com/office/drawing/2014/main" id="{A1FBD4B8-EB15-9493-EB54-3975B5268426}"/>
                </a:ext>
              </a:extLst>
            </p:cNvPr>
            <p:cNvSpPr/>
            <p:nvPr/>
          </p:nvSpPr>
          <p:spPr bwMode="auto">
            <a:xfrm>
              <a:off x="3905519" y="4606117"/>
              <a:ext cx="427542" cy="34479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机电液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协同设计</a:t>
              </a: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8EF1946A-7C2D-7193-E7D0-6282CFAA9D3D}"/>
              </a:ext>
            </a:extLst>
          </p:cNvPr>
          <p:cNvGrpSpPr/>
          <p:nvPr/>
        </p:nvGrpSpPr>
        <p:grpSpPr>
          <a:xfrm>
            <a:off x="4520770" y="4672723"/>
            <a:ext cx="602932" cy="234185"/>
            <a:chOff x="4476750" y="5088455"/>
            <a:chExt cx="602932" cy="234185"/>
          </a:xfrm>
        </p:grpSpPr>
        <p:pic>
          <p:nvPicPr>
            <p:cNvPr id="70" name="Picture 4">
              <a:extLst>
                <a:ext uri="{FF2B5EF4-FFF2-40B4-BE49-F238E27FC236}">
                  <a16:creationId xmlns:a16="http://schemas.microsoft.com/office/drawing/2014/main" id="{94EEC5FF-09C1-716E-8BFE-EC01EE8DF8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398" t="2924" b="48094"/>
            <a:stretch/>
          </p:blipFill>
          <p:spPr bwMode="auto">
            <a:xfrm>
              <a:off x="4476750" y="5088455"/>
              <a:ext cx="330833" cy="2341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72" name="Rectangle 249">
              <a:extLst>
                <a:ext uri="{FF2B5EF4-FFF2-40B4-BE49-F238E27FC236}">
                  <a16:creationId xmlns:a16="http://schemas.microsoft.com/office/drawing/2014/main" id="{601BB75A-55BF-E6F1-DB3E-0CC59DD01DB7}"/>
                </a:ext>
              </a:extLst>
            </p:cNvPr>
            <p:cNvSpPr/>
            <p:nvPr/>
          </p:nvSpPr>
          <p:spPr>
            <a:xfrm>
              <a:off x="4783303" y="5088455"/>
              <a:ext cx="296379" cy="2341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仿真分析应用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9A81E539-5753-F156-DEFA-C84FE1BD1B1D}"/>
              </a:ext>
            </a:extLst>
          </p:cNvPr>
          <p:cNvGrpSpPr/>
          <p:nvPr/>
        </p:nvGrpSpPr>
        <p:grpSpPr>
          <a:xfrm>
            <a:off x="3555227" y="5209033"/>
            <a:ext cx="927581" cy="296627"/>
            <a:chOff x="4078218" y="5258780"/>
            <a:chExt cx="927581" cy="296627"/>
          </a:xfrm>
        </p:grpSpPr>
        <p:pic>
          <p:nvPicPr>
            <p:cNvPr id="75" name="Picture 280">
              <a:extLst>
                <a:ext uri="{FF2B5EF4-FFF2-40B4-BE49-F238E27FC236}">
                  <a16:creationId xmlns:a16="http://schemas.microsoft.com/office/drawing/2014/main" id="{3F6D3F7A-AAC7-0CFC-4696-4A9C40687C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370" t="24287" r="35556" b="18011"/>
            <a:stretch/>
          </p:blipFill>
          <p:spPr>
            <a:xfrm>
              <a:off x="4078218" y="5258780"/>
              <a:ext cx="256709" cy="296627"/>
            </a:xfrm>
            <a:prstGeom prst="rect">
              <a:avLst/>
            </a:prstGeom>
          </p:spPr>
        </p:pic>
        <p:sp>
          <p:nvSpPr>
            <p:cNvPr id="77" name="Rectangle 281">
              <a:extLst>
                <a:ext uri="{FF2B5EF4-FFF2-40B4-BE49-F238E27FC236}">
                  <a16:creationId xmlns:a16="http://schemas.microsoft.com/office/drawing/2014/main" id="{8B206869-32FD-9CF8-5B09-47DB92BC387F}"/>
                </a:ext>
              </a:extLst>
            </p:cNvPr>
            <p:cNvSpPr/>
            <p:nvPr/>
          </p:nvSpPr>
          <p:spPr bwMode="auto">
            <a:xfrm>
              <a:off x="4328854" y="5320286"/>
              <a:ext cx="676945" cy="17361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工艺验证优化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0F6A53DB-216F-6E49-2C93-4ADEB57DF31C}"/>
              </a:ext>
            </a:extLst>
          </p:cNvPr>
          <p:cNvCxnSpPr>
            <a:stCxn id="35" idx="3"/>
          </p:cNvCxnSpPr>
          <p:nvPr/>
        </p:nvCxnSpPr>
        <p:spPr>
          <a:xfrm>
            <a:off x="2814549" y="4802052"/>
            <a:ext cx="5985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9CBB98DD-359E-78BA-6A1D-024C19185DA2}"/>
              </a:ext>
            </a:extLst>
          </p:cNvPr>
          <p:cNvCxnSpPr>
            <a:cxnSpLocks/>
          </p:cNvCxnSpPr>
          <p:nvPr/>
        </p:nvCxnSpPr>
        <p:spPr>
          <a:xfrm>
            <a:off x="4281518" y="4187807"/>
            <a:ext cx="199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F9216004-E843-EB49-56BE-4F43CDEAFDC7}"/>
              </a:ext>
            </a:extLst>
          </p:cNvPr>
          <p:cNvCxnSpPr/>
          <p:nvPr/>
        </p:nvCxnSpPr>
        <p:spPr>
          <a:xfrm>
            <a:off x="4281518" y="4765337"/>
            <a:ext cx="199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8" name="组合 117">
            <a:extLst>
              <a:ext uri="{FF2B5EF4-FFF2-40B4-BE49-F238E27FC236}">
                <a16:creationId xmlns:a16="http://schemas.microsoft.com/office/drawing/2014/main" id="{E4B0151F-C911-BDB8-6F32-3ED85BF07C80}"/>
              </a:ext>
            </a:extLst>
          </p:cNvPr>
          <p:cNvGrpSpPr/>
          <p:nvPr/>
        </p:nvGrpSpPr>
        <p:grpSpPr>
          <a:xfrm>
            <a:off x="5636875" y="4138401"/>
            <a:ext cx="1292019" cy="1371696"/>
            <a:chOff x="7596810" y="2282227"/>
            <a:chExt cx="1623151" cy="1853056"/>
          </a:xfrm>
        </p:grpSpPr>
        <p:sp>
          <p:nvSpPr>
            <p:cNvPr id="103" name="diagram-structure_16796">
              <a:extLst>
                <a:ext uri="{FF2B5EF4-FFF2-40B4-BE49-F238E27FC236}">
                  <a16:creationId xmlns:a16="http://schemas.microsoft.com/office/drawing/2014/main" id="{B2CBF2AE-AD80-7E25-FFB9-563BF4E2499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96810" y="2282227"/>
              <a:ext cx="272381" cy="379604"/>
            </a:xfrm>
            <a:custGeom>
              <a:avLst/>
              <a:gdLst>
                <a:gd name="T0" fmla="*/ 2988 w 2988"/>
                <a:gd name="T1" fmla="*/ 865 h 4170"/>
                <a:gd name="T2" fmla="*/ 2988 w 2988"/>
                <a:gd name="T3" fmla="*/ 0 h 4170"/>
                <a:gd name="T4" fmla="*/ 2123 w 2988"/>
                <a:gd name="T5" fmla="*/ 0 h 4170"/>
                <a:gd name="T6" fmla="*/ 2123 w 2988"/>
                <a:gd name="T7" fmla="*/ 253 h 4170"/>
                <a:gd name="T8" fmla="*/ 1347 w 2988"/>
                <a:gd name="T9" fmla="*/ 253 h 4170"/>
                <a:gd name="T10" fmla="*/ 1347 w 2988"/>
                <a:gd name="T11" fmla="*/ 1952 h 4170"/>
                <a:gd name="T12" fmla="*/ 1134 w 2988"/>
                <a:gd name="T13" fmla="*/ 1952 h 4170"/>
                <a:gd name="T14" fmla="*/ 1134 w 2988"/>
                <a:gd name="T15" fmla="*/ 1486 h 4170"/>
                <a:gd name="T16" fmla="*/ 0 w 2988"/>
                <a:gd name="T17" fmla="*/ 1486 h 4170"/>
                <a:gd name="T18" fmla="*/ 0 w 2988"/>
                <a:gd name="T19" fmla="*/ 2621 h 4170"/>
                <a:gd name="T20" fmla="*/ 1134 w 2988"/>
                <a:gd name="T21" fmla="*/ 2621 h 4170"/>
                <a:gd name="T22" fmla="*/ 1134 w 2988"/>
                <a:gd name="T23" fmla="*/ 2155 h 4170"/>
                <a:gd name="T24" fmla="*/ 1347 w 2988"/>
                <a:gd name="T25" fmla="*/ 2155 h 4170"/>
                <a:gd name="T26" fmla="*/ 1347 w 2988"/>
                <a:gd name="T27" fmla="*/ 3854 h 4170"/>
                <a:gd name="T28" fmla="*/ 2123 w 2988"/>
                <a:gd name="T29" fmla="*/ 3854 h 4170"/>
                <a:gd name="T30" fmla="*/ 2123 w 2988"/>
                <a:gd name="T31" fmla="*/ 4170 h 4170"/>
                <a:gd name="T32" fmla="*/ 2988 w 2988"/>
                <a:gd name="T33" fmla="*/ 4170 h 4170"/>
                <a:gd name="T34" fmla="*/ 2988 w 2988"/>
                <a:gd name="T35" fmla="*/ 3305 h 4170"/>
                <a:gd name="T36" fmla="*/ 2123 w 2988"/>
                <a:gd name="T37" fmla="*/ 3305 h 4170"/>
                <a:gd name="T38" fmla="*/ 2123 w 2988"/>
                <a:gd name="T39" fmla="*/ 3651 h 4170"/>
                <a:gd name="T40" fmla="*/ 1551 w 2988"/>
                <a:gd name="T41" fmla="*/ 3651 h 4170"/>
                <a:gd name="T42" fmla="*/ 1551 w 2988"/>
                <a:gd name="T43" fmla="*/ 2155 h 4170"/>
                <a:gd name="T44" fmla="*/ 2123 w 2988"/>
                <a:gd name="T45" fmla="*/ 2155 h 4170"/>
                <a:gd name="T46" fmla="*/ 2123 w 2988"/>
                <a:gd name="T47" fmla="*/ 2486 h 4170"/>
                <a:gd name="T48" fmla="*/ 2988 w 2988"/>
                <a:gd name="T49" fmla="*/ 2486 h 4170"/>
                <a:gd name="T50" fmla="*/ 2988 w 2988"/>
                <a:gd name="T51" fmla="*/ 1621 h 4170"/>
                <a:gd name="T52" fmla="*/ 2123 w 2988"/>
                <a:gd name="T53" fmla="*/ 1621 h 4170"/>
                <a:gd name="T54" fmla="*/ 2123 w 2988"/>
                <a:gd name="T55" fmla="*/ 1952 h 4170"/>
                <a:gd name="T56" fmla="*/ 1551 w 2988"/>
                <a:gd name="T57" fmla="*/ 1952 h 4170"/>
                <a:gd name="T58" fmla="*/ 1551 w 2988"/>
                <a:gd name="T59" fmla="*/ 456 h 4170"/>
                <a:gd name="T60" fmla="*/ 2123 w 2988"/>
                <a:gd name="T61" fmla="*/ 456 h 4170"/>
                <a:gd name="T62" fmla="*/ 2123 w 2988"/>
                <a:gd name="T63" fmla="*/ 865 h 4170"/>
                <a:gd name="T64" fmla="*/ 2988 w 2988"/>
                <a:gd name="T65" fmla="*/ 865 h 4170"/>
                <a:gd name="T66" fmla="*/ 2785 w 2988"/>
                <a:gd name="T67" fmla="*/ 203 h 4170"/>
                <a:gd name="T68" fmla="*/ 2785 w 2988"/>
                <a:gd name="T69" fmla="*/ 661 h 4170"/>
                <a:gd name="T70" fmla="*/ 2327 w 2988"/>
                <a:gd name="T71" fmla="*/ 661 h 4170"/>
                <a:gd name="T72" fmla="*/ 2327 w 2988"/>
                <a:gd name="T73" fmla="*/ 203 h 4170"/>
                <a:gd name="T74" fmla="*/ 2785 w 2988"/>
                <a:gd name="T75" fmla="*/ 203 h 4170"/>
                <a:gd name="T76" fmla="*/ 2785 w 2988"/>
                <a:gd name="T77" fmla="*/ 1825 h 4170"/>
                <a:gd name="T78" fmla="*/ 2785 w 2988"/>
                <a:gd name="T79" fmla="*/ 2283 h 4170"/>
                <a:gd name="T80" fmla="*/ 2327 w 2988"/>
                <a:gd name="T81" fmla="*/ 2283 h 4170"/>
                <a:gd name="T82" fmla="*/ 2327 w 2988"/>
                <a:gd name="T83" fmla="*/ 1825 h 4170"/>
                <a:gd name="T84" fmla="*/ 2785 w 2988"/>
                <a:gd name="T85" fmla="*/ 1825 h 4170"/>
                <a:gd name="T86" fmla="*/ 2785 w 2988"/>
                <a:gd name="T87" fmla="*/ 3508 h 4170"/>
                <a:gd name="T88" fmla="*/ 2785 w 2988"/>
                <a:gd name="T89" fmla="*/ 3967 h 4170"/>
                <a:gd name="T90" fmla="*/ 2327 w 2988"/>
                <a:gd name="T91" fmla="*/ 3967 h 4170"/>
                <a:gd name="T92" fmla="*/ 2327 w 2988"/>
                <a:gd name="T93" fmla="*/ 3508 h 4170"/>
                <a:gd name="T94" fmla="*/ 2785 w 2988"/>
                <a:gd name="T95" fmla="*/ 3508 h 4170"/>
                <a:gd name="T96" fmla="*/ 203 w 2988"/>
                <a:gd name="T97" fmla="*/ 2418 h 4170"/>
                <a:gd name="T98" fmla="*/ 203 w 2988"/>
                <a:gd name="T99" fmla="*/ 1690 h 4170"/>
                <a:gd name="T100" fmla="*/ 931 w 2988"/>
                <a:gd name="T101" fmla="*/ 1690 h 4170"/>
                <a:gd name="T102" fmla="*/ 931 w 2988"/>
                <a:gd name="T103" fmla="*/ 2418 h 4170"/>
                <a:gd name="T104" fmla="*/ 203 w 2988"/>
                <a:gd name="T105" fmla="*/ 2418 h 4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88" h="4170">
                  <a:moveTo>
                    <a:pt x="2988" y="865"/>
                  </a:moveTo>
                  <a:lnTo>
                    <a:pt x="2988" y="0"/>
                  </a:lnTo>
                  <a:lnTo>
                    <a:pt x="2123" y="0"/>
                  </a:lnTo>
                  <a:lnTo>
                    <a:pt x="2123" y="253"/>
                  </a:lnTo>
                  <a:lnTo>
                    <a:pt x="1347" y="253"/>
                  </a:lnTo>
                  <a:lnTo>
                    <a:pt x="1347" y="1952"/>
                  </a:lnTo>
                  <a:lnTo>
                    <a:pt x="1134" y="1952"/>
                  </a:lnTo>
                  <a:lnTo>
                    <a:pt x="1134" y="1486"/>
                  </a:lnTo>
                  <a:lnTo>
                    <a:pt x="0" y="1486"/>
                  </a:lnTo>
                  <a:lnTo>
                    <a:pt x="0" y="2621"/>
                  </a:lnTo>
                  <a:lnTo>
                    <a:pt x="1134" y="2621"/>
                  </a:lnTo>
                  <a:lnTo>
                    <a:pt x="1134" y="2155"/>
                  </a:lnTo>
                  <a:lnTo>
                    <a:pt x="1347" y="2155"/>
                  </a:lnTo>
                  <a:lnTo>
                    <a:pt x="1347" y="3854"/>
                  </a:lnTo>
                  <a:lnTo>
                    <a:pt x="2123" y="3854"/>
                  </a:lnTo>
                  <a:lnTo>
                    <a:pt x="2123" y="4170"/>
                  </a:lnTo>
                  <a:lnTo>
                    <a:pt x="2988" y="4170"/>
                  </a:lnTo>
                  <a:lnTo>
                    <a:pt x="2988" y="3305"/>
                  </a:lnTo>
                  <a:lnTo>
                    <a:pt x="2123" y="3305"/>
                  </a:lnTo>
                  <a:lnTo>
                    <a:pt x="2123" y="3651"/>
                  </a:lnTo>
                  <a:lnTo>
                    <a:pt x="1551" y="3651"/>
                  </a:lnTo>
                  <a:lnTo>
                    <a:pt x="1551" y="2155"/>
                  </a:lnTo>
                  <a:lnTo>
                    <a:pt x="2123" y="2155"/>
                  </a:lnTo>
                  <a:lnTo>
                    <a:pt x="2123" y="2486"/>
                  </a:lnTo>
                  <a:lnTo>
                    <a:pt x="2988" y="2486"/>
                  </a:lnTo>
                  <a:lnTo>
                    <a:pt x="2988" y="1621"/>
                  </a:lnTo>
                  <a:lnTo>
                    <a:pt x="2123" y="1621"/>
                  </a:lnTo>
                  <a:lnTo>
                    <a:pt x="2123" y="1952"/>
                  </a:lnTo>
                  <a:lnTo>
                    <a:pt x="1551" y="1952"/>
                  </a:lnTo>
                  <a:lnTo>
                    <a:pt x="1551" y="456"/>
                  </a:lnTo>
                  <a:lnTo>
                    <a:pt x="2123" y="456"/>
                  </a:lnTo>
                  <a:lnTo>
                    <a:pt x="2123" y="865"/>
                  </a:lnTo>
                  <a:cubicBezTo>
                    <a:pt x="2123" y="865"/>
                    <a:pt x="2988" y="865"/>
                    <a:pt x="2988" y="865"/>
                  </a:cubicBezTo>
                  <a:close/>
                  <a:moveTo>
                    <a:pt x="2785" y="203"/>
                  </a:moveTo>
                  <a:lnTo>
                    <a:pt x="2785" y="661"/>
                  </a:lnTo>
                  <a:lnTo>
                    <a:pt x="2327" y="661"/>
                  </a:lnTo>
                  <a:lnTo>
                    <a:pt x="2327" y="203"/>
                  </a:lnTo>
                  <a:lnTo>
                    <a:pt x="2785" y="203"/>
                  </a:lnTo>
                  <a:close/>
                  <a:moveTo>
                    <a:pt x="2785" y="1825"/>
                  </a:moveTo>
                  <a:lnTo>
                    <a:pt x="2785" y="2283"/>
                  </a:lnTo>
                  <a:lnTo>
                    <a:pt x="2327" y="2283"/>
                  </a:lnTo>
                  <a:lnTo>
                    <a:pt x="2327" y="1825"/>
                  </a:lnTo>
                  <a:lnTo>
                    <a:pt x="2785" y="1825"/>
                  </a:lnTo>
                  <a:close/>
                  <a:moveTo>
                    <a:pt x="2785" y="3508"/>
                  </a:moveTo>
                  <a:lnTo>
                    <a:pt x="2785" y="3967"/>
                  </a:lnTo>
                  <a:lnTo>
                    <a:pt x="2327" y="3967"/>
                  </a:lnTo>
                  <a:lnTo>
                    <a:pt x="2327" y="3508"/>
                  </a:lnTo>
                  <a:lnTo>
                    <a:pt x="2785" y="3508"/>
                  </a:lnTo>
                  <a:close/>
                  <a:moveTo>
                    <a:pt x="203" y="2418"/>
                  </a:moveTo>
                  <a:lnTo>
                    <a:pt x="203" y="1690"/>
                  </a:lnTo>
                  <a:lnTo>
                    <a:pt x="931" y="1690"/>
                  </a:lnTo>
                  <a:lnTo>
                    <a:pt x="931" y="2418"/>
                  </a:lnTo>
                  <a:lnTo>
                    <a:pt x="203" y="2418"/>
                  </a:lnTo>
                  <a:close/>
                </a:path>
              </a:pathLst>
            </a:custGeom>
            <a:solidFill>
              <a:srgbClr val="00646E"/>
            </a:solidFill>
            <a:ln>
              <a:noFill/>
            </a:ln>
          </p:spPr>
        </p:sp>
        <p:sp>
          <p:nvSpPr>
            <p:cNvPr id="105" name="Rectangle 290">
              <a:extLst>
                <a:ext uri="{FF2B5EF4-FFF2-40B4-BE49-F238E27FC236}">
                  <a16:creationId xmlns:a16="http://schemas.microsoft.com/office/drawing/2014/main" id="{D5A3CB20-5D9B-5B78-1056-69557A523A13}"/>
                </a:ext>
              </a:extLst>
            </p:cNvPr>
            <p:cNvSpPr/>
            <p:nvPr/>
          </p:nvSpPr>
          <p:spPr>
            <a:xfrm>
              <a:off x="7829715" y="2287439"/>
              <a:ext cx="494310" cy="35337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试验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BOM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107" name="Rectangle: Rounded Corners 293">
              <a:extLst>
                <a:ext uri="{FF2B5EF4-FFF2-40B4-BE49-F238E27FC236}">
                  <a16:creationId xmlns:a16="http://schemas.microsoft.com/office/drawing/2014/main" id="{DBF98FEB-BF83-EAA6-12F5-DA9A132D2E3C}"/>
                </a:ext>
              </a:extLst>
            </p:cNvPr>
            <p:cNvSpPr/>
            <p:nvPr/>
          </p:nvSpPr>
          <p:spPr bwMode="auto">
            <a:xfrm>
              <a:off x="8165090" y="2701806"/>
              <a:ext cx="1054871" cy="328063"/>
            </a:xfrm>
            <a:prstGeom prst="roundRect">
              <a:avLst>
                <a:gd name="adj" fmla="val 6873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square" lIns="107944" tIns="53972" rIns="107944" bIns="53972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零部件</a:t>
              </a:r>
              <a:r>
                <a:rPr lang="en-US" altLang="zh-CN" sz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\</a:t>
              </a:r>
              <a:r>
                <a:rPr lang="zh-CN" altLang="en-US" sz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子系统仿真试验协同</a:t>
              </a:r>
              <a:endParaRPr 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109" name="Rectangle: Rounded Corners 294">
              <a:extLst>
                <a:ext uri="{FF2B5EF4-FFF2-40B4-BE49-F238E27FC236}">
                  <a16:creationId xmlns:a16="http://schemas.microsoft.com/office/drawing/2014/main" id="{B8C1248E-C99A-387F-C0C2-3A0C33456BD3}"/>
                </a:ext>
              </a:extLst>
            </p:cNvPr>
            <p:cNvSpPr/>
            <p:nvPr/>
          </p:nvSpPr>
          <p:spPr bwMode="auto">
            <a:xfrm>
              <a:off x="8183808" y="3254513"/>
              <a:ext cx="1017432" cy="328063"/>
            </a:xfrm>
            <a:prstGeom prst="roundRect">
              <a:avLst>
                <a:gd name="adj" fmla="val 6873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square" lIns="107944" tIns="53972" rIns="107944" bIns="53972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虚实结合的半实物联合仿真</a:t>
              </a:r>
              <a:endParaRPr 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111" name="Rectangle: Rounded Corners 295">
              <a:extLst>
                <a:ext uri="{FF2B5EF4-FFF2-40B4-BE49-F238E27FC236}">
                  <a16:creationId xmlns:a16="http://schemas.microsoft.com/office/drawing/2014/main" id="{E527EC6E-F866-08EA-F5F0-4988DF94CD90}"/>
                </a:ext>
              </a:extLst>
            </p:cNvPr>
            <p:cNvSpPr/>
            <p:nvPr/>
          </p:nvSpPr>
          <p:spPr bwMode="auto">
            <a:xfrm>
              <a:off x="8192813" y="3807220"/>
              <a:ext cx="1008427" cy="328063"/>
            </a:xfrm>
            <a:prstGeom prst="roundRect">
              <a:avLst>
                <a:gd name="adj" fmla="val 6873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square" lIns="107944" tIns="53972" rIns="107944" bIns="53972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整机</a:t>
              </a:r>
              <a:endParaRPr lang="en-US" altLang="zh-CN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仿真试验协同</a:t>
              </a:r>
              <a:endParaRPr 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cxnSp>
          <p:nvCxnSpPr>
            <p:cNvPr id="113" name="Connector: Elbow 297">
              <a:extLst>
                <a:ext uri="{FF2B5EF4-FFF2-40B4-BE49-F238E27FC236}">
                  <a16:creationId xmlns:a16="http://schemas.microsoft.com/office/drawing/2014/main" id="{6FDB414C-BCE3-1600-9CF9-A2EFA6CA826A}"/>
                </a:ext>
              </a:extLst>
            </p:cNvPr>
            <p:cNvCxnSpPr>
              <a:cxnSpLocks/>
              <a:stCxn id="105" idx="3"/>
              <a:endCxn id="107" idx="0"/>
            </p:cNvCxnSpPr>
            <p:nvPr/>
          </p:nvCxnSpPr>
          <p:spPr bwMode="auto">
            <a:xfrm>
              <a:off x="8324025" y="2464126"/>
              <a:ext cx="368501" cy="237680"/>
            </a:xfrm>
            <a:prstGeom prst="bentConnector2">
              <a:avLst/>
            </a:prstGeom>
            <a:solidFill>
              <a:schemeClr val="tx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5" name="Straight Arrow Connector 298">
              <a:extLst>
                <a:ext uri="{FF2B5EF4-FFF2-40B4-BE49-F238E27FC236}">
                  <a16:creationId xmlns:a16="http://schemas.microsoft.com/office/drawing/2014/main" id="{0DD0A15F-49AF-DC4C-0B72-43C831217DCE}"/>
                </a:ext>
              </a:extLst>
            </p:cNvPr>
            <p:cNvCxnSpPr>
              <a:cxnSpLocks/>
              <a:stCxn id="107" idx="2"/>
              <a:endCxn id="109" idx="0"/>
            </p:cNvCxnSpPr>
            <p:nvPr/>
          </p:nvCxnSpPr>
          <p:spPr bwMode="auto">
            <a:xfrm flipH="1">
              <a:off x="8692524" y="3029870"/>
              <a:ext cx="3" cy="224644"/>
            </a:xfrm>
            <a:prstGeom prst="straightConnector1">
              <a:avLst/>
            </a:prstGeom>
            <a:solidFill>
              <a:schemeClr val="tx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7" name="Straight Arrow Connector 299">
              <a:extLst>
                <a:ext uri="{FF2B5EF4-FFF2-40B4-BE49-F238E27FC236}">
                  <a16:creationId xmlns:a16="http://schemas.microsoft.com/office/drawing/2014/main" id="{79E7CFBF-E71E-B031-7593-C39A5F613151}"/>
                </a:ext>
              </a:extLst>
            </p:cNvPr>
            <p:cNvCxnSpPr>
              <a:cxnSpLocks/>
              <a:stCxn id="109" idx="2"/>
              <a:endCxn id="111" idx="0"/>
            </p:cNvCxnSpPr>
            <p:nvPr/>
          </p:nvCxnSpPr>
          <p:spPr bwMode="auto">
            <a:xfrm>
              <a:off x="8692524" y="3582577"/>
              <a:ext cx="4503" cy="224642"/>
            </a:xfrm>
            <a:prstGeom prst="straightConnector1">
              <a:avLst/>
            </a:prstGeom>
            <a:solidFill>
              <a:schemeClr val="tx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120" name="连接符: 肘形 119">
            <a:extLst>
              <a:ext uri="{FF2B5EF4-FFF2-40B4-BE49-F238E27FC236}">
                <a16:creationId xmlns:a16="http://schemas.microsoft.com/office/drawing/2014/main" id="{76A81171-5B74-AD8D-1BD4-ED146D62F6C6}"/>
              </a:ext>
            </a:extLst>
          </p:cNvPr>
          <p:cNvCxnSpPr>
            <a:stCxn id="77" idx="3"/>
          </p:cNvCxnSpPr>
          <p:nvPr/>
        </p:nvCxnSpPr>
        <p:spPr>
          <a:xfrm flipV="1">
            <a:off x="4482808" y="4327082"/>
            <a:ext cx="1117962" cy="1030265"/>
          </a:xfrm>
          <a:prstGeom prst="bentConnector3">
            <a:avLst>
              <a:gd name="adj1" fmla="val 6377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35091C97-D1EA-B0DA-1FA9-DA92AD09FA88}"/>
              </a:ext>
            </a:extLst>
          </p:cNvPr>
          <p:cNvCxnSpPr>
            <a:stCxn id="58" idx="2"/>
            <a:endCxn id="67" idx="0"/>
          </p:cNvCxnSpPr>
          <p:nvPr/>
        </p:nvCxnSpPr>
        <p:spPr>
          <a:xfrm rot="5400000">
            <a:off x="4279304" y="4093762"/>
            <a:ext cx="325833" cy="7924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连接符: 肘形 124">
            <a:extLst>
              <a:ext uri="{FF2B5EF4-FFF2-40B4-BE49-F238E27FC236}">
                <a16:creationId xmlns:a16="http://schemas.microsoft.com/office/drawing/2014/main" id="{828C5E50-FF1C-4EFF-52FC-A7865F067171}"/>
              </a:ext>
            </a:extLst>
          </p:cNvPr>
          <p:cNvCxnSpPr>
            <a:cxnSpLocks/>
            <a:stCxn id="72" idx="2"/>
            <a:endCxn id="77" idx="0"/>
          </p:cNvCxnSpPr>
          <p:nvPr/>
        </p:nvCxnSpPr>
        <p:spPr>
          <a:xfrm rot="5400000">
            <a:off x="4378110" y="4673135"/>
            <a:ext cx="363631" cy="8311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6" name="组合 125">
            <a:extLst>
              <a:ext uri="{FF2B5EF4-FFF2-40B4-BE49-F238E27FC236}">
                <a16:creationId xmlns:a16="http://schemas.microsoft.com/office/drawing/2014/main" id="{0C686CCD-05C1-6A48-F8C3-8A988F515D07}"/>
              </a:ext>
            </a:extLst>
          </p:cNvPr>
          <p:cNvGrpSpPr/>
          <p:nvPr/>
        </p:nvGrpSpPr>
        <p:grpSpPr>
          <a:xfrm>
            <a:off x="7465722" y="4126967"/>
            <a:ext cx="1697275" cy="746363"/>
            <a:chOff x="9541534" y="2332593"/>
            <a:chExt cx="1697275" cy="1096680"/>
          </a:xfrm>
        </p:grpSpPr>
        <p:sp>
          <p:nvSpPr>
            <p:cNvPr id="127" name="layout-with-one-column-and-two-rows_42996">
              <a:extLst>
                <a:ext uri="{FF2B5EF4-FFF2-40B4-BE49-F238E27FC236}">
                  <a16:creationId xmlns:a16="http://schemas.microsoft.com/office/drawing/2014/main" id="{3DA40D7E-DD21-171C-19E6-D4D1AA769E3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545752" y="2430138"/>
              <a:ext cx="237045" cy="236719"/>
            </a:xfrm>
            <a:custGeom>
              <a:avLst/>
              <a:gdLst>
                <a:gd name="connsiteX0" fmla="*/ 329487 w 603265"/>
                <a:gd name="connsiteY0" fmla="*/ 326380 h 602437"/>
                <a:gd name="connsiteX1" fmla="*/ 603265 w 603265"/>
                <a:gd name="connsiteY1" fmla="*/ 326380 h 602437"/>
                <a:gd name="connsiteX2" fmla="*/ 603265 w 603265"/>
                <a:gd name="connsiteY2" fmla="*/ 602437 h 602437"/>
                <a:gd name="connsiteX3" fmla="*/ 329487 w 603265"/>
                <a:gd name="connsiteY3" fmla="*/ 602437 h 602437"/>
                <a:gd name="connsiteX4" fmla="*/ 329487 w 603265"/>
                <a:gd name="connsiteY4" fmla="*/ 0 h 602437"/>
                <a:gd name="connsiteX5" fmla="*/ 603265 w 603265"/>
                <a:gd name="connsiteY5" fmla="*/ 0 h 602437"/>
                <a:gd name="connsiteX6" fmla="*/ 603265 w 603265"/>
                <a:gd name="connsiteY6" fmla="*/ 274814 h 602437"/>
                <a:gd name="connsiteX7" fmla="*/ 329487 w 603265"/>
                <a:gd name="connsiteY7" fmla="*/ 274814 h 602437"/>
                <a:gd name="connsiteX8" fmla="*/ 0 w 603265"/>
                <a:gd name="connsiteY8" fmla="*/ 0 h 602437"/>
                <a:gd name="connsiteX9" fmla="*/ 273778 w 603265"/>
                <a:gd name="connsiteY9" fmla="*/ 0 h 602437"/>
                <a:gd name="connsiteX10" fmla="*/ 273778 w 603265"/>
                <a:gd name="connsiteY10" fmla="*/ 602437 h 602437"/>
                <a:gd name="connsiteX11" fmla="*/ 0 w 603265"/>
                <a:gd name="connsiteY11" fmla="*/ 602437 h 60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3265" h="602437">
                  <a:moveTo>
                    <a:pt x="329487" y="326380"/>
                  </a:moveTo>
                  <a:lnTo>
                    <a:pt x="603265" y="326380"/>
                  </a:lnTo>
                  <a:lnTo>
                    <a:pt x="603265" y="602437"/>
                  </a:lnTo>
                  <a:lnTo>
                    <a:pt x="329487" y="602437"/>
                  </a:lnTo>
                  <a:close/>
                  <a:moveTo>
                    <a:pt x="329487" y="0"/>
                  </a:moveTo>
                  <a:lnTo>
                    <a:pt x="603265" y="0"/>
                  </a:lnTo>
                  <a:lnTo>
                    <a:pt x="603265" y="274814"/>
                  </a:lnTo>
                  <a:lnTo>
                    <a:pt x="329487" y="274814"/>
                  </a:lnTo>
                  <a:close/>
                  <a:moveTo>
                    <a:pt x="0" y="0"/>
                  </a:moveTo>
                  <a:lnTo>
                    <a:pt x="273778" y="0"/>
                  </a:lnTo>
                  <a:lnTo>
                    <a:pt x="273778" y="602437"/>
                  </a:lnTo>
                  <a:lnTo>
                    <a:pt x="0" y="602437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</p:sp>
        <p:sp>
          <p:nvSpPr>
            <p:cNvPr id="128" name="Rectangle 303">
              <a:extLst>
                <a:ext uri="{FF2B5EF4-FFF2-40B4-BE49-F238E27FC236}">
                  <a16:creationId xmlns:a16="http://schemas.microsoft.com/office/drawing/2014/main" id="{05B225D5-8199-2855-10E3-AC5D183FED0B}"/>
                </a:ext>
              </a:extLst>
            </p:cNvPr>
            <p:cNvSpPr/>
            <p:nvPr/>
          </p:nvSpPr>
          <p:spPr bwMode="auto">
            <a:xfrm>
              <a:off x="9818674" y="2332593"/>
              <a:ext cx="601579" cy="4009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工厂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布局仿真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129" name="iconfont-11117-5703275">
              <a:extLst>
                <a:ext uri="{FF2B5EF4-FFF2-40B4-BE49-F238E27FC236}">
                  <a16:creationId xmlns:a16="http://schemas.microsoft.com/office/drawing/2014/main" id="{47ACC587-8BE7-7AC4-AF2D-270FA5170C8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456130" y="2447431"/>
              <a:ext cx="240990" cy="249794"/>
            </a:xfrm>
            <a:custGeom>
              <a:avLst/>
              <a:gdLst>
                <a:gd name="T0" fmla="*/ 5097 w 6576"/>
                <a:gd name="T1" fmla="*/ 0 h 6827"/>
                <a:gd name="T2" fmla="*/ 4983 w 6576"/>
                <a:gd name="T3" fmla="*/ 455 h 6827"/>
                <a:gd name="T4" fmla="*/ 4869 w 6576"/>
                <a:gd name="T5" fmla="*/ 0 h 6827"/>
                <a:gd name="T6" fmla="*/ 3390 w 6576"/>
                <a:gd name="T7" fmla="*/ 114 h 6827"/>
                <a:gd name="T8" fmla="*/ 2297 w 6576"/>
                <a:gd name="T9" fmla="*/ 409 h 6827"/>
                <a:gd name="T10" fmla="*/ 1171 w 6576"/>
                <a:gd name="T11" fmla="*/ 1375 h 6827"/>
                <a:gd name="T12" fmla="*/ 1412 w 6576"/>
                <a:gd name="T13" fmla="*/ 1777 h 6827"/>
                <a:gd name="T14" fmla="*/ 1251 w 6576"/>
                <a:gd name="T15" fmla="*/ 1777 h 6827"/>
                <a:gd name="T16" fmla="*/ 44 w 6576"/>
                <a:gd name="T17" fmla="*/ 2501 h 6827"/>
                <a:gd name="T18" fmla="*/ 3390 w 6576"/>
                <a:gd name="T19" fmla="*/ 6007 h 6827"/>
                <a:gd name="T20" fmla="*/ 3504 w 6576"/>
                <a:gd name="T21" fmla="*/ 6827 h 6827"/>
                <a:gd name="T22" fmla="*/ 4869 w 6576"/>
                <a:gd name="T23" fmla="*/ 6485 h 6827"/>
                <a:gd name="T24" fmla="*/ 5097 w 6576"/>
                <a:gd name="T25" fmla="*/ 6485 h 6827"/>
                <a:gd name="T26" fmla="*/ 6462 w 6576"/>
                <a:gd name="T27" fmla="*/ 6827 h 6827"/>
                <a:gd name="T28" fmla="*/ 6576 w 6576"/>
                <a:gd name="T29" fmla="*/ 114 h 6827"/>
                <a:gd name="T30" fmla="*/ 2185 w 6576"/>
                <a:gd name="T31" fmla="*/ 2550 h 6827"/>
                <a:gd name="T32" fmla="*/ 2025 w 6576"/>
                <a:gd name="T33" fmla="*/ 2550 h 6827"/>
                <a:gd name="T34" fmla="*/ 1715 w 6576"/>
                <a:gd name="T35" fmla="*/ 2080 h 6827"/>
                <a:gd name="T36" fmla="*/ 2185 w 6576"/>
                <a:gd name="T37" fmla="*/ 2389 h 6827"/>
                <a:gd name="T38" fmla="*/ 2959 w 6576"/>
                <a:gd name="T39" fmla="*/ 3324 h 6827"/>
                <a:gd name="T40" fmla="*/ 2798 w 6576"/>
                <a:gd name="T41" fmla="*/ 3324 h 6827"/>
                <a:gd name="T42" fmla="*/ 2489 w 6576"/>
                <a:gd name="T43" fmla="*/ 2854 h 6827"/>
                <a:gd name="T44" fmla="*/ 2959 w 6576"/>
                <a:gd name="T45" fmla="*/ 3163 h 6827"/>
                <a:gd name="T46" fmla="*/ 3584 w 6576"/>
                <a:gd name="T47" fmla="*/ 3949 h 6827"/>
                <a:gd name="T48" fmla="*/ 3423 w 6576"/>
                <a:gd name="T49" fmla="*/ 3949 h 6827"/>
                <a:gd name="T50" fmla="*/ 3262 w 6576"/>
                <a:gd name="T51" fmla="*/ 3627 h 6827"/>
                <a:gd name="T52" fmla="*/ 3584 w 6576"/>
                <a:gd name="T53" fmla="*/ 3788 h 6827"/>
                <a:gd name="T54" fmla="*/ 5097 w 6576"/>
                <a:gd name="T55" fmla="*/ 5827 h 6827"/>
                <a:gd name="T56" fmla="*/ 4869 w 6576"/>
                <a:gd name="T57" fmla="*/ 5827 h 6827"/>
                <a:gd name="T58" fmla="*/ 4983 w 6576"/>
                <a:gd name="T59" fmla="*/ 5275 h 6827"/>
                <a:gd name="T60" fmla="*/ 5097 w 6576"/>
                <a:gd name="T61" fmla="*/ 5827 h 6827"/>
                <a:gd name="T62" fmla="*/ 4983 w 6576"/>
                <a:gd name="T63" fmla="*/ 4844 h 6827"/>
                <a:gd name="T64" fmla="*/ 4869 w 6576"/>
                <a:gd name="T65" fmla="*/ 4291 h 6827"/>
                <a:gd name="T66" fmla="*/ 5097 w 6576"/>
                <a:gd name="T67" fmla="*/ 4291 h 6827"/>
                <a:gd name="T68" fmla="*/ 5097 w 6576"/>
                <a:gd name="T69" fmla="*/ 3633 h 6827"/>
                <a:gd name="T70" fmla="*/ 4869 w 6576"/>
                <a:gd name="T71" fmla="*/ 3633 h 6827"/>
                <a:gd name="T72" fmla="*/ 4983 w 6576"/>
                <a:gd name="T73" fmla="*/ 3080 h 6827"/>
                <a:gd name="T74" fmla="*/ 5097 w 6576"/>
                <a:gd name="T75" fmla="*/ 3633 h 6827"/>
                <a:gd name="T76" fmla="*/ 4983 w 6576"/>
                <a:gd name="T77" fmla="*/ 2650 h 6827"/>
                <a:gd name="T78" fmla="*/ 4869 w 6576"/>
                <a:gd name="T79" fmla="*/ 2097 h 6827"/>
                <a:gd name="T80" fmla="*/ 5097 w 6576"/>
                <a:gd name="T81" fmla="*/ 2097 h 6827"/>
                <a:gd name="T82" fmla="*/ 5097 w 6576"/>
                <a:gd name="T83" fmla="*/ 1439 h 6827"/>
                <a:gd name="T84" fmla="*/ 4869 w 6576"/>
                <a:gd name="T85" fmla="*/ 1439 h 6827"/>
                <a:gd name="T86" fmla="*/ 4983 w 6576"/>
                <a:gd name="T87" fmla="*/ 886 h 6827"/>
                <a:gd name="T88" fmla="*/ 5097 w 6576"/>
                <a:gd name="T89" fmla="*/ 1439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576" h="6827">
                  <a:moveTo>
                    <a:pt x="6462" y="0"/>
                  </a:moveTo>
                  <a:lnTo>
                    <a:pt x="5097" y="0"/>
                  </a:lnTo>
                  <a:lnTo>
                    <a:pt x="5097" y="341"/>
                  </a:lnTo>
                  <a:cubicBezTo>
                    <a:pt x="5097" y="404"/>
                    <a:pt x="5046" y="455"/>
                    <a:pt x="4983" y="455"/>
                  </a:cubicBezTo>
                  <a:cubicBezTo>
                    <a:pt x="4920" y="455"/>
                    <a:pt x="4869" y="404"/>
                    <a:pt x="4869" y="341"/>
                  </a:cubicBezTo>
                  <a:lnTo>
                    <a:pt x="4869" y="0"/>
                  </a:lnTo>
                  <a:lnTo>
                    <a:pt x="3504" y="0"/>
                  </a:lnTo>
                  <a:cubicBezTo>
                    <a:pt x="3441" y="0"/>
                    <a:pt x="3390" y="51"/>
                    <a:pt x="3390" y="114"/>
                  </a:cubicBezTo>
                  <a:lnTo>
                    <a:pt x="3390" y="1502"/>
                  </a:lnTo>
                  <a:lnTo>
                    <a:pt x="2297" y="409"/>
                  </a:lnTo>
                  <a:cubicBezTo>
                    <a:pt x="2253" y="365"/>
                    <a:pt x="2181" y="365"/>
                    <a:pt x="2136" y="409"/>
                  </a:cubicBezTo>
                  <a:lnTo>
                    <a:pt x="1171" y="1375"/>
                  </a:lnTo>
                  <a:lnTo>
                    <a:pt x="1412" y="1616"/>
                  </a:lnTo>
                  <a:cubicBezTo>
                    <a:pt x="1456" y="1660"/>
                    <a:pt x="1456" y="1732"/>
                    <a:pt x="1412" y="1777"/>
                  </a:cubicBezTo>
                  <a:cubicBezTo>
                    <a:pt x="1390" y="1799"/>
                    <a:pt x="1361" y="1810"/>
                    <a:pt x="1331" y="1810"/>
                  </a:cubicBezTo>
                  <a:cubicBezTo>
                    <a:pt x="1302" y="1810"/>
                    <a:pt x="1273" y="1799"/>
                    <a:pt x="1251" y="1777"/>
                  </a:cubicBezTo>
                  <a:lnTo>
                    <a:pt x="1010" y="1535"/>
                  </a:lnTo>
                  <a:lnTo>
                    <a:pt x="44" y="2501"/>
                  </a:lnTo>
                  <a:cubicBezTo>
                    <a:pt x="0" y="2545"/>
                    <a:pt x="0" y="2617"/>
                    <a:pt x="44" y="2662"/>
                  </a:cubicBezTo>
                  <a:lnTo>
                    <a:pt x="3390" y="6007"/>
                  </a:lnTo>
                  <a:lnTo>
                    <a:pt x="3390" y="6713"/>
                  </a:lnTo>
                  <a:cubicBezTo>
                    <a:pt x="3390" y="6776"/>
                    <a:pt x="3441" y="6827"/>
                    <a:pt x="3504" y="6827"/>
                  </a:cubicBezTo>
                  <a:lnTo>
                    <a:pt x="4869" y="6827"/>
                  </a:lnTo>
                  <a:lnTo>
                    <a:pt x="4869" y="6485"/>
                  </a:lnTo>
                  <a:cubicBezTo>
                    <a:pt x="4869" y="6423"/>
                    <a:pt x="4920" y="6372"/>
                    <a:pt x="4983" y="6372"/>
                  </a:cubicBezTo>
                  <a:cubicBezTo>
                    <a:pt x="5046" y="6372"/>
                    <a:pt x="5097" y="6423"/>
                    <a:pt x="5097" y="6485"/>
                  </a:cubicBezTo>
                  <a:lnTo>
                    <a:pt x="5097" y="6827"/>
                  </a:lnTo>
                  <a:lnTo>
                    <a:pt x="6462" y="6827"/>
                  </a:lnTo>
                  <a:cubicBezTo>
                    <a:pt x="6525" y="6827"/>
                    <a:pt x="6576" y="6776"/>
                    <a:pt x="6576" y="6713"/>
                  </a:cubicBezTo>
                  <a:lnTo>
                    <a:pt x="6576" y="114"/>
                  </a:lnTo>
                  <a:cubicBezTo>
                    <a:pt x="6576" y="51"/>
                    <a:pt x="6525" y="0"/>
                    <a:pt x="6462" y="0"/>
                  </a:cubicBezTo>
                  <a:close/>
                  <a:moveTo>
                    <a:pt x="2185" y="2550"/>
                  </a:moveTo>
                  <a:cubicBezTo>
                    <a:pt x="2163" y="2573"/>
                    <a:pt x="2134" y="2584"/>
                    <a:pt x="2105" y="2584"/>
                  </a:cubicBezTo>
                  <a:cubicBezTo>
                    <a:pt x="2076" y="2584"/>
                    <a:pt x="2047" y="2573"/>
                    <a:pt x="2025" y="2550"/>
                  </a:cubicBezTo>
                  <a:lnTo>
                    <a:pt x="1715" y="2241"/>
                  </a:lnTo>
                  <a:cubicBezTo>
                    <a:pt x="1671" y="2196"/>
                    <a:pt x="1671" y="2124"/>
                    <a:pt x="1715" y="2080"/>
                  </a:cubicBezTo>
                  <a:cubicBezTo>
                    <a:pt x="1760" y="2035"/>
                    <a:pt x="1832" y="2035"/>
                    <a:pt x="1876" y="2080"/>
                  </a:cubicBezTo>
                  <a:lnTo>
                    <a:pt x="2185" y="2389"/>
                  </a:lnTo>
                  <a:cubicBezTo>
                    <a:pt x="2230" y="2434"/>
                    <a:pt x="2230" y="2506"/>
                    <a:pt x="2185" y="2550"/>
                  </a:cubicBezTo>
                  <a:close/>
                  <a:moveTo>
                    <a:pt x="2959" y="3324"/>
                  </a:moveTo>
                  <a:cubicBezTo>
                    <a:pt x="2937" y="3346"/>
                    <a:pt x="2908" y="3357"/>
                    <a:pt x="2879" y="3357"/>
                  </a:cubicBezTo>
                  <a:cubicBezTo>
                    <a:pt x="2849" y="3357"/>
                    <a:pt x="2820" y="3346"/>
                    <a:pt x="2798" y="3324"/>
                  </a:cubicBezTo>
                  <a:lnTo>
                    <a:pt x="2489" y="3014"/>
                  </a:lnTo>
                  <a:cubicBezTo>
                    <a:pt x="2444" y="2970"/>
                    <a:pt x="2444" y="2898"/>
                    <a:pt x="2489" y="2854"/>
                  </a:cubicBezTo>
                  <a:cubicBezTo>
                    <a:pt x="2533" y="2809"/>
                    <a:pt x="2605" y="2809"/>
                    <a:pt x="2650" y="2854"/>
                  </a:cubicBezTo>
                  <a:lnTo>
                    <a:pt x="2959" y="3163"/>
                  </a:lnTo>
                  <a:cubicBezTo>
                    <a:pt x="3004" y="3207"/>
                    <a:pt x="3004" y="3279"/>
                    <a:pt x="2959" y="3324"/>
                  </a:cubicBezTo>
                  <a:close/>
                  <a:moveTo>
                    <a:pt x="3584" y="3949"/>
                  </a:moveTo>
                  <a:cubicBezTo>
                    <a:pt x="3562" y="3971"/>
                    <a:pt x="3533" y="3982"/>
                    <a:pt x="3504" y="3982"/>
                  </a:cubicBezTo>
                  <a:cubicBezTo>
                    <a:pt x="3475" y="3982"/>
                    <a:pt x="3445" y="3971"/>
                    <a:pt x="3423" y="3949"/>
                  </a:cubicBezTo>
                  <a:lnTo>
                    <a:pt x="3262" y="3788"/>
                  </a:lnTo>
                  <a:cubicBezTo>
                    <a:pt x="3218" y="3744"/>
                    <a:pt x="3218" y="3672"/>
                    <a:pt x="3262" y="3627"/>
                  </a:cubicBezTo>
                  <a:cubicBezTo>
                    <a:pt x="3307" y="3583"/>
                    <a:pt x="3379" y="3583"/>
                    <a:pt x="3423" y="3627"/>
                  </a:cubicBezTo>
                  <a:lnTo>
                    <a:pt x="3584" y="3788"/>
                  </a:lnTo>
                  <a:cubicBezTo>
                    <a:pt x="3629" y="3832"/>
                    <a:pt x="3629" y="3905"/>
                    <a:pt x="3584" y="3949"/>
                  </a:cubicBezTo>
                  <a:close/>
                  <a:moveTo>
                    <a:pt x="5097" y="5827"/>
                  </a:moveTo>
                  <a:cubicBezTo>
                    <a:pt x="5097" y="5890"/>
                    <a:pt x="5046" y="5941"/>
                    <a:pt x="4983" y="5941"/>
                  </a:cubicBezTo>
                  <a:cubicBezTo>
                    <a:pt x="4920" y="5941"/>
                    <a:pt x="4869" y="5890"/>
                    <a:pt x="4869" y="5827"/>
                  </a:cubicBezTo>
                  <a:lnTo>
                    <a:pt x="4869" y="5388"/>
                  </a:lnTo>
                  <a:cubicBezTo>
                    <a:pt x="4869" y="5325"/>
                    <a:pt x="4920" y="5275"/>
                    <a:pt x="4983" y="5275"/>
                  </a:cubicBezTo>
                  <a:cubicBezTo>
                    <a:pt x="5046" y="5275"/>
                    <a:pt x="5097" y="5325"/>
                    <a:pt x="5097" y="5388"/>
                  </a:cubicBezTo>
                  <a:lnTo>
                    <a:pt x="5097" y="5827"/>
                  </a:lnTo>
                  <a:close/>
                  <a:moveTo>
                    <a:pt x="5097" y="4730"/>
                  </a:moveTo>
                  <a:cubicBezTo>
                    <a:pt x="5097" y="4793"/>
                    <a:pt x="5046" y="4844"/>
                    <a:pt x="4983" y="4844"/>
                  </a:cubicBezTo>
                  <a:cubicBezTo>
                    <a:pt x="4920" y="4844"/>
                    <a:pt x="4869" y="4793"/>
                    <a:pt x="4869" y="4730"/>
                  </a:cubicBezTo>
                  <a:lnTo>
                    <a:pt x="4869" y="4291"/>
                  </a:lnTo>
                  <a:cubicBezTo>
                    <a:pt x="4869" y="4228"/>
                    <a:pt x="4920" y="4177"/>
                    <a:pt x="4983" y="4177"/>
                  </a:cubicBezTo>
                  <a:cubicBezTo>
                    <a:pt x="5046" y="4177"/>
                    <a:pt x="5097" y="4228"/>
                    <a:pt x="5097" y="4291"/>
                  </a:cubicBezTo>
                  <a:lnTo>
                    <a:pt x="5097" y="4730"/>
                  </a:lnTo>
                  <a:close/>
                  <a:moveTo>
                    <a:pt x="5097" y="3633"/>
                  </a:moveTo>
                  <a:cubicBezTo>
                    <a:pt x="5097" y="3696"/>
                    <a:pt x="5046" y="3747"/>
                    <a:pt x="4983" y="3747"/>
                  </a:cubicBezTo>
                  <a:cubicBezTo>
                    <a:pt x="4920" y="3747"/>
                    <a:pt x="4869" y="3696"/>
                    <a:pt x="4869" y="3633"/>
                  </a:cubicBezTo>
                  <a:lnTo>
                    <a:pt x="4869" y="3194"/>
                  </a:lnTo>
                  <a:cubicBezTo>
                    <a:pt x="4869" y="3131"/>
                    <a:pt x="4920" y="3080"/>
                    <a:pt x="4983" y="3080"/>
                  </a:cubicBezTo>
                  <a:cubicBezTo>
                    <a:pt x="5046" y="3080"/>
                    <a:pt x="5097" y="3131"/>
                    <a:pt x="5097" y="3194"/>
                  </a:cubicBezTo>
                  <a:lnTo>
                    <a:pt x="5097" y="3633"/>
                  </a:lnTo>
                  <a:close/>
                  <a:moveTo>
                    <a:pt x="5097" y="2536"/>
                  </a:moveTo>
                  <a:cubicBezTo>
                    <a:pt x="5097" y="2599"/>
                    <a:pt x="5046" y="2650"/>
                    <a:pt x="4983" y="2650"/>
                  </a:cubicBezTo>
                  <a:cubicBezTo>
                    <a:pt x="4920" y="2650"/>
                    <a:pt x="4869" y="2599"/>
                    <a:pt x="4869" y="2536"/>
                  </a:cubicBezTo>
                  <a:lnTo>
                    <a:pt x="4869" y="2097"/>
                  </a:lnTo>
                  <a:cubicBezTo>
                    <a:pt x="4869" y="2034"/>
                    <a:pt x="4920" y="1983"/>
                    <a:pt x="4983" y="1983"/>
                  </a:cubicBezTo>
                  <a:cubicBezTo>
                    <a:pt x="5046" y="1983"/>
                    <a:pt x="5097" y="2034"/>
                    <a:pt x="5097" y="2097"/>
                  </a:cubicBezTo>
                  <a:lnTo>
                    <a:pt x="5097" y="2536"/>
                  </a:lnTo>
                  <a:close/>
                  <a:moveTo>
                    <a:pt x="5097" y="1439"/>
                  </a:moveTo>
                  <a:cubicBezTo>
                    <a:pt x="5097" y="1502"/>
                    <a:pt x="5046" y="1552"/>
                    <a:pt x="4983" y="1552"/>
                  </a:cubicBezTo>
                  <a:cubicBezTo>
                    <a:pt x="4920" y="1552"/>
                    <a:pt x="4869" y="1502"/>
                    <a:pt x="4869" y="1439"/>
                  </a:cubicBezTo>
                  <a:lnTo>
                    <a:pt x="4869" y="1000"/>
                  </a:lnTo>
                  <a:cubicBezTo>
                    <a:pt x="4869" y="937"/>
                    <a:pt x="4920" y="886"/>
                    <a:pt x="4983" y="886"/>
                  </a:cubicBezTo>
                  <a:cubicBezTo>
                    <a:pt x="5046" y="886"/>
                    <a:pt x="5097" y="937"/>
                    <a:pt x="5097" y="1000"/>
                  </a:cubicBezTo>
                  <a:lnTo>
                    <a:pt x="5097" y="1439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0" name="Rectangle 305">
              <a:extLst>
                <a:ext uri="{FF2B5EF4-FFF2-40B4-BE49-F238E27FC236}">
                  <a16:creationId xmlns:a16="http://schemas.microsoft.com/office/drawing/2014/main" id="{D1E749E7-632B-B2D2-82F7-042B34C6764A}"/>
                </a:ext>
              </a:extLst>
            </p:cNvPr>
            <p:cNvSpPr/>
            <p:nvPr/>
          </p:nvSpPr>
          <p:spPr bwMode="auto">
            <a:xfrm>
              <a:off x="10637230" y="2346747"/>
              <a:ext cx="601579" cy="4009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工厂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物流仿真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131" name="iconfont-11117-5703275">
              <a:extLst>
                <a:ext uri="{FF2B5EF4-FFF2-40B4-BE49-F238E27FC236}">
                  <a16:creationId xmlns:a16="http://schemas.microsoft.com/office/drawing/2014/main" id="{CBBEE65B-EBE9-B148-47D4-79EBD9760BC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541534" y="3117380"/>
              <a:ext cx="200845" cy="249182"/>
            </a:xfrm>
            <a:custGeom>
              <a:avLst/>
              <a:gdLst>
                <a:gd name="T0" fmla="*/ 489 w 6241"/>
                <a:gd name="T1" fmla="*/ 0 h 6235"/>
                <a:gd name="T2" fmla="*/ 0 w 6241"/>
                <a:gd name="T3" fmla="*/ 5746 h 6235"/>
                <a:gd name="T4" fmla="*/ 5752 w 6241"/>
                <a:gd name="T5" fmla="*/ 6235 h 6235"/>
                <a:gd name="T6" fmla="*/ 6241 w 6241"/>
                <a:gd name="T7" fmla="*/ 489 h 6235"/>
                <a:gd name="T8" fmla="*/ 5420 w 6241"/>
                <a:gd name="T9" fmla="*/ 557 h 6235"/>
                <a:gd name="T10" fmla="*/ 5420 w 6241"/>
                <a:gd name="T11" fmla="*/ 976 h 6235"/>
                <a:gd name="T12" fmla="*/ 5420 w 6241"/>
                <a:gd name="T13" fmla="*/ 557 h 6235"/>
                <a:gd name="T14" fmla="*/ 4879 w 6241"/>
                <a:gd name="T15" fmla="*/ 766 h 6235"/>
                <a:gd name="T16" fmla="*/ 4460 w 6241"/>
                <a:gd name="T17" fmla="*/ 766 h 6235"/>
                <a:gd name="T18" fmla="*/ 5682 w 6241"/>
                <a:gd name="T19" fmla="*/ 5676 h 6235"/>
                <a:gd name="T20" fmla="*/ 559 w 6241"/>
                <a:gd name="T21" fmla="*/ 1496 h 6235"/>
                <a:gd name="T22" fmla="*/ 5682 w 6241"/>
                <a:gd name="T23" fmla="*/ 5676 h 6235"/>
                <a:gd name="T24" fmla="*/ 1486 w 6241"/>
                <a:gd name="T25" fmla="*/ 2916 h 6235"/>
                <a:gd name="T26" fmla="*/ 4755 w 6241"/>
                <a:gd name="T27" fmla="*/ 2916 h 6235"/>
                <a:gd name="T28" fmla="*/ 3893 w 6241"/>
                <a:gd name="T29" fmla="*/ 2227 h 6235"/>
                <a:gd name="T30" fmla="*/ 4105 w 6241"/>
                <a:gd name="T31" fmla="*/ 2916 h 6235"/>
                <a:gd name="T32" fmla="*/ 2322 w 6241"/>
                <a:gd name="T33" fmla="*/ 2243 h 6235"/>
                <a:gd name="T34" fmla="*/ 3960 w 6241"/>
                <a:gd name="T35" fmla="*/ 4086 h 6235"/>
                <a:gd name="T36" fmla="*/ 3120 w 6241"/>
                <a:gd name="T37" fmla="*/ 5384 h 6235"/>
                <a:gd name="T38" fmla="*/ 1930 w 6241"/>
                <a:gd name="T39" fmla="*/ 4086 h 6235"/>
                <a:gd name="T40" fmla="*/ 1865 w 6241"/>
                <a:gd name="T41" fmla="*/ 4573 h 6235"/>
                <a:gd name="T42" fmla="*/ 2393 w 6241"/>
                <a:gd name="T43" fmla="*/ 4572 h 6235"/>
                <a:gd name="T44" fmla="*/ 2940 w 6241"/>
                <a:gd name="T45" fmla="*/ 4386 h 6235"/>
                <a:gd name="T46" fmla="*/ 3395 w 6241"/>
                <a:gd name="T47" fmla="*/ 4741 h 6235"/>
                <a:gd name="T48" fmla="*/ 3396 w 6241"/>
                <a:gd name="T49" fmla="*/ 5168 h 6235"/>
                <a:gd name="T50" fmla="*/ 3892 w 6241"/>
                <a:gd name="T51" fmla="*/ 4265 h 6235"/>
                <a:gd name="T52" fmla="*/ 5350 w 6241"/>
                <a:gd name="T53" fmla="*/ 3085 h 6235"/>
                <a:gd name="T54" fmla="*/ 931 w 6241"/>
                <a:gd name="T55" fmla="*/ 4014 h 6235"/>
                <a:gd name="T56" fmla="*/ 5350 w 6241"/>
                <a:gd name="T57" fmla="*/ 3085 h 6235"/>
                <a:gd name="T58" fmla="*/ 1093 w 6241"/>
                <a:gd name="T59" fmla="*/ 3852 h 6235"/>
                <a:gd name="T60" fmla="*/ 5188 w 6241"/>
                <a:gd name="T61" fmla="*/ 3247 h 6235"/>
                <a:gd name="T62" fmla="*/ 2480 w 6241"/>
                <a:gd name="T63" fmla="*/ 3717 h 6235"/>
                <a:gd name="T64" fmla="*/ 1302 w 6241"/>
                <a:gd name="T65" fmla="*/ 3392 h 6235"/>
                <a:gd name="T66" fmla="*/ 2480 w 6241"/>
                <a:gd name="T67" fmla="*/ 3717 h 6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41" h="6235">
                  <a:moveTo>
                    <a:pt x="5752" y="0"/>
                  </a:moveTo>
                  <a:lnTo>
                    <a:pt x="489" y="0"/>
                  </a:lnTo>
                  <a:cubicBezTo>
                    <a:pt x="219" y="0"/>
                    <a:pt x="0" y="219"/>
                    <a:pt x="0" y="489"/>
                  </a:cubicBezTo>
                  <a:lnTo>
                    <a:pt x="0" y="5746"/>
                  </a:lnTo>
                  <a:cubicBezTo>
                    <a:pt x="0" y="6015"/>
                    <a:pt x="219" y="6235"/>
                    <a:pt x="489" y="6235"/>
                  </a:cubicBezTo>
                  <a:lnTo>
                    <a:pt x="5752" y="6235"/>
                  </a:lnTo>
                  <a:cubicBezTo>
                    <a:pt x="6021" y="6235"/>
                    <a:pt x="6241" y="6015"/>
                    <a:pt x="6241" y="5746"/>
                  </a:cubicBezTo>
                  <a:lnTo>
                    <a:pt x="6241" y="489"/>
                  </a:lnTo>
                  <a:cubicBezTo>
                    <a:pt x="6241" y="219"/>
                    <a:pt x="6021" y="0"/>
                    <a:pt x="5752" y="0"/>
                  </a:cubicBezTo>
                  <a:close/>
                  <a:moveTo>
                    <a:pt x="5420" y="557"/>
                  </a:moveTo>
                  <a:cubicBezTo>
                    <a:pt x="5536" y="557"/>
                    <a:pt x="5630" y="650"/>
                    <a:pt x="5630" y="766"/>
                  </a:cubicBezTo>
                  <a:cubicBezTo>
                    <a:pt x="5630" y="882"/>
                    <a:pt x="5536" y="976"/>
                    <a:pt x="5420" y="976"/>
                  </a:cubicBezTo>
                  <a:cubicBezTo>
                    <a:pt x="5304" y="976"/>
                    <a:pt x="5211" y="882"/>
                    <a:pt x="5211" y="766"/>
                  </a:cubicBezTo>
                  <a:cubicBezTo>
                    <a:pt x="5211" y="650"/>
                    <a:pt x="5304" y="557"/>
                    <a:pt x="5420" y="557"/>
                  </a:cubicBezTo>
                  <a:close/>
                  <a:moveTo>
                    <a:pt x="4669" y="557"/>
                  </a:moveTo>
                  <a:cubicBezTo>
                    <a:pt x="4785" y="557"/>
                    <a:pt x="4879" y="650"/>
                    <a:pt x="4879" y="766"/>
                  </a:cubicBezTo>
                  <a:cubicBezTo>
                    <a:pt x="4879" y="882"/>
                    <a:pt x="4785" y="976"/>
                    <a:pt x="4669" y="976"/>
                  </a:cubicBezTo>
                  <a:cubicBezTo>
                    <a:pt x="4553" y="976"/>
                    <a:pt x="4460" y="882"/>
                    <a:pt x="4460" y="766"/>
                  </a:cubicBezTo>
                  <a:cubicBezTo>
                    <a:pt x="4460" y="650"/>
                    <a:pt x="4554" y="557"/>
                    <a:pt x="4669" y="557"/>
                  </a:cubicBezTo>
                  <a:close/>
                  <a:moveTo>
                    <a:pt x="5682" y="5676"/>
                  </a:moveTo>
                  <a:lnTo>
                    <a:pt x="559" y="5676"/>
                  </a:lnTo>
                  <a:lnTo>
                    <a:pt x="559" y="1496"/>
                  </a:lnTo>
                  <a:lnTo>
                    <a:pt x="5682" y="1496"/>
                  </a:lnTo>
                  <a:lnTo>
                    <a:pt x="5682" y="5676"/>
                  </a:lnTo>
                  <a:close/>
                  <a:moveTo>
                    <a:pt x="1698" y="2916"/>
                  </a:moveTo>
                  <a:lnTo>
                    <a:pt x="1486" y="2916"/>
                  </a:lnTo>
                  <a:cubicBezTo>
                    <a:pt x="1757" y="2280"/>
                    <a:pt x="2387" y="1834"/>
                    <a:pt x="3120" y="1834"/>
                  </a:cubicBezTo>
                  <a:cubicBezTo>
                    <a:pt x="3854" y="1834"/>
                    <a:pt x="4484" y="2280"/>
                    <a:pt x="4755" y="2916"/>
                  </a:cubicBezTo>
                  <a:lnTo>
                    <a:pt x="4543" y="2916"/>
                  </a:lnTo>
                  <a:cubicBezTo>
                    <a:pt x="4401" y="2626"/>
                    <a:pt x="4173" y="2385"/>
                    <a:pt x="3893" y="2227"/>
                  </a:cubicBezTo>
                  <a:cubicBezTo>
                    <a:pt x="3901" y="2235"/>
                    <a:pt x="3909" y="2242"/>
                    <a:pt x="3916" y="2249"/>
                  </a:cubicBezTo>
                  <a:cubicBezTo>
                    <a:pt x="4219" y="2552"/>
                    <a:pt x="4069" y="2584"/>
                    <a:pt x="4105" y="2916"/>
                  </a:cubicBezTo>
                  <a:lnTo>
                    <a:pt x="2585" y="2916"/>
                  </a:lnTo>
                  <a:cubicBezTo>
                    <a:pt x="2576" y="2659"/>
                    <a:pt x="2544" y="2403"/>
                    <a:pt x="2322" y="2243"/>
                  </a:cubicBezTo>
                  <a:cubicBezTo>
                    <a:pt x="2053" y="2400"/>
                    <a:pt x="1835" y="2635"/>
                    <a:pt x="1698" y="2916"/>
                  </a:cubicBezTo>
                  <a:close/>
                  <a:moveTo>
                    <a:pt x="3960" y="4086"/>
                  </a:moveTo>
                  <a:lnTo>
                    <a:pt x="4830" y="4086"/>
                  </a:lnTo>
                  <a:cubicBezTo>
                    <a:pt x="4621" y="4834"/>
                    <a:pt x="3934" y="5384"/>
                    <a:pt x="3120" y="5384"/>
                  </a:cubicBezTo>
                  <a:cubicBezTo>
                    <a:pt x="2307" y="5384"/>
                    <a:pt x="1619" y="4834"/>
                    <a:pt x="1410" y="4086"/>
                  </a:cubicBezTo>
                  <a:lnTo>
                    <a:pt x="1930" y="4086"/>
                  </a:lnTo>
                  <a:cubicBezTo>
                    <a:pt x="2034" y="4205"/>
                    <a:pt x="2152" y="4322"/>
                    <a:pt x="2143" y="4446"/>
                  </a:cubicBezTo>
                  <a:cubicBezTo>
                    <a:pt x="2130" y="4623"/>
                    <a:pt x="1997" y="4633"/>
                    <a:pt x="1865" y="4573"/>
                  </a:cubicBezTo>
                  <a:cubicBezTo>
                    <a:pt x="2016" y="4769"/>
                    <a:pt x="2211" y="4928"/>
                    <a:pt x="2436" y="5037"/>
                  </a:cubicBezTo>
                  <a:cubicBezTo>
                    <a:pt x="2399" y="4887"/>
                    <a:pt x="2347" y="4719"/>
                    <a:pt x="2393" y="4572"/>
                  </a:cubicBezTo>
                  <a:cubicBezTo>
                    <a:pt x="2442" y="4419"/>
                    <a:pt x="2583" y="4260"/>
                    <a:pt x="2759" y="4285"/>
                  </a:cubicBezTo>
                  <a:cubicBezTo>
                    <a:pt x="2835" y="4295"/>
                    <a:pt x="2883" y="4341"/>
                    <a:pt x="2940" y="4386"/>
                  </a:cubicBezTo>
                  <a:cubicBezTo>
                    <a:pt x="3002" y="4435"/>
                    <a:pt x="3097" y="4395"/>
                    <a:pt x="3169" y="4397"/>
                  </a:cubicBezTo>
                  <a:cubicBezTo>
                    <a:pt x="3351" y="4403"/>
                    <a:pt x="3382" y="4600"/>
                    <a:pt x="3395" y="4741"/>
                  </a:cubicBezTo>
                  <a:cubicBezTo>
                    <a:pt x="3404" y="4845"/>
                    <a:pt x="3500" y="4931"/>
                    <a:pt x="3474" y="5040"/>
                  </a:cubicBezTo>
                  <a:cubicBezTo>
                    <a:pt x="3462" y="5089"/>
                    <a:pt x="3437" y="5138"/>
                    <a:pt x="3396" y="5168"/>
                  </a:cubicBezTo>
                  <a:cubicBezTo>
                    <a:pt x="3685" y="5117"/>
                    <a:pt x="3946" y="4988"/>
                    <a:pt x="4159" y="4803"/>
                  </a:cubicBezTo>
                  <a:cubicBezTo>
                    <a:pt x="4085" y="4619"/>
                    <a:pt x="3873" y="4507"/>
                    <a:pt x="3892" y="4265"/>
                  </a:cubicBezTo>
                  <a:cubicBezTo>
                    <a:pt x="3900" y="4185"/>
                    <a:pt x="3925" y="4128"/>
                    <a:pt x="3960" y="4086"/>
                  </a:cubicBezTo>
                  <a:close/>
                  <a:moveTo>
                    <a:pt x="5350" y="3085"/>
                  </a:moveTo>
                  <a:lnTo>
                    <a:pt x="931" y="3085"/>
                  </a:lnTo>
                  <a:lnTo>
                    <a:pt x="931" y="4014"/>
                  </a:lnTo>
                  <a:lnTo>
                    <a:pt x="5350" y="4014"/>
                  </a:lnTo>
                  <a:lnTo>
                    <a:pt x="5350" y="3085"/>
                  </a:lnTo>
                  <a:close/>
                  <a:moveTo>
                    <a:pt x="5188" y="3852"/>
                  </a:moveTo>
                  <a:lnTo>
                    <a:pt x="1093" y="3852"/>
                  </a:lnTo>
                  <a:lnTo>
                    <a:pt x="1093" y="3247"/>
                  </a:lnTo>
                  <a:lnTo>
                    <a:pt x="5188" y="3247"/>
                  </a:lnTo>
                  <a:lnTo>
                    <a:pt x="5188" y="3852"/>
                  </a:lnTo>
                  <a:close/>
                  <a:moveTo>
                    <a:pt x="2480" y="3717"/>
                  </a:moveTo>
                  <a:lnTo>
                    <a:pt x="1302" y="3717"/>
                  </a:lnTo>
                  <a:lnTo>
                    <a:pt x="1302" y="3392"/>
                  </a:lnTo>
                  <a:lnTo>
                    <a:pt x="2480" y="3392"/>
                  </a:lnTo>
                  <a:lnTo>
                    <a:pt x="2480" y="3717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2" name="Rectangle 307">
              <a:extLst>
                <a:ext uri="{FF2B5EF4-FFF2-40B4-BE49-F238E27FC236}">
                  <a16:creationId xmlns:a16="http://schemas.microsoft.com/office/drawing/2014/main" id="{34609284-92F5-3F82-6CF1-84DD18F1B2C9}"/>
                </a:ext>
              </a:extLst>
            </p:cNvPr>
            <p:cNvSpPr/>
            <p:nvPr/>
          </p:nvSpPr>
          <p:spPr bwMode="auto">
            <a:xfrm>
              <a:off x="9818674" y="3028280"/>
              <a:ext cx="525907" cy="4009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产线虚拟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调试优化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133" name="Rectangle 308">
              <a:extLst>
                <a:ext uri="{FF2B5EF4-FFF2-40B4-BE49-F238E27FC236}">
                  <a16:creationId xmlns:a16="http://schemas.microsoft.com/office/drawing/2014/main" id="{2B8266EF-0EB5-FACC-EFC1-39B2FF7338B9}"/>
                </a:ext>
              </a:extLst>
            </p:cNvPr>
            <p:cNvSpPr/>
            <p:nvPr/>
          </p:nvSpPr>
          <p:spPr bwMode="auto">
            <a:xfrm>
              <a:off x="10637230" y="3064410"/>
              <a:ext cx="601579" cy="27919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工具集成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系统集成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134" name="tools-and-utensils_358962">
              <a:extLst>
                <a:ext uri="{FF2B5EF4-FFF2-40B4-BE49-F238E27FC236}">
                  <a16:creationId xmlns:a16="http://schemas.microsoft.com/office/drawing/2014/main" id="{4805E60B-C165-3C4D-D200-A77928FBA18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434202" y="3049345"/>
              <a:ext cx="288866" cy="288429"/>
            </a:xfrm>
            <a:custGeom>
              <a:avLst/>
              <a:gdLst>
                <a:gd name="connsiteX0" fmla="*/ 210920 w 607639"/>
                <a:gd name="connsiteY0" fmla="*/ 210638 h 606722"/>
                <a:gd name="connsiteX1" fmla="*/ 396578 w 607639"/>
                <a:gd name="connsiteY1" fmla="*/ 210638 h 606722"/>
                <a:gd name="connsiteX2" fmla="*/ 396578 w 607639"/>
                <a:gd name="connsiteY2" fmla="*/ 396014 h 606722"/>
                <a:gd name="connsiteX3" fmla="*/ 210920 w 607639"/>
                <a:gd name="connsiteY3" fmla="*/ 396014 h 606722"/>
                <a:gd name="connsiteX4" fmla="*/ 160299 w 607639"/>
                <a:gd name="connsiteY4" fmla="*/ 160057 h 606722"/>
                <a:gd name="connsiteX5" fmla="*/ 160299 w 607639"/>
                <a:gd name="connsiteY5" fmla="*/ 446577 h 606722"/>
                <a:gd name="connsiteX6" fmla="*/ 447252 w 607639"/>
                <a:gd name="connsiteY6" fmla="*/ 446577 h 606722"/>
                <a:gd name="connsiteX7" fmla="*/ 447252 w 607639"/>
                <a:gd name="connsiteY7" fmla="*/ 160057 h 606722"/>
                <a:gd name="connsiteX8" fmla="*/ 160299 w 607639"/>
                <a:gd name="connsiteY8" fmla="*/ 0 h 606722"/>
                <a:gd name="connsiteX9" fmla="*/ 210943 w 607639"/>
                <a:gd name="connsiteY9" fmla="*/ 0 h 606722"/>
                <a:gd name="connsiteX10" fmla="*/ 210943 w 607639"/>
                <a:gd name="connsiteY10" fmla="*/ 59010 h 606722"/>
                <a:gd name="connsiteX11" fmla="*/ 278498 w 607639"/>
                <a:gd name="connsiteY11" fmla="*/ 59010 h 606722"/>
                <a:gd name="connsiteX12" fmla="*/ 278498 w 607639"/>
                <a:gd name="connsiteY12" fmla="*/ 0 h 606722"/>
                <a:gd name="connsiteX13" fmla="*/ 329142 w 607639"/>
                <a:gd name="connsiteY13" fmla="*/ 0 h 606722"/>
                <a:gd name="connsiteX14" fmla="*/ 329142 w 607639"/>
                <a:gd name="connsiteY14" fmla="*/ 59010 h 606722"/>
                <a:gd name="connsiteX15" fmla="*/ 396608 w 607639"/>
                <a:gd name="connsiteY15" fmla="*/ 59010 h 606722"/>
                <a:gd name="connsiteX16" fmla="*/ 396608 w 607639"/>
                <a:gd name="connsiteY16" fmla="*/ 0 h 606722"/>
                <a:gd name="connsiteX17" fmla="*/ 447252 w 607639"/>
                <a:gd name="connsiteY17" fmla="*/ 0 h 606722"/>
                <a:gd name="connsiteX18" fmla="*/ 447252 w 607639"/>
                <a:gd name="connsiteY18" fmla="*/ 59010 h 606722"/>
                <a:gd name="connsiteX19" fmla="*/ 472618 w 607639"/>
                <a:gd name="connsiteY19" fmla="*/ 59010 h 606722"/>
                <a:gd name="connsiteX20" fmla="*/ 548540 w 607639"/>
                <a:gd name="connsiteY20" fmla="*/ 134817 h 606722"/>
                <a:gd name="connsiteX21" fmla="*/ 548540 w 607639"/>
                <a:gd name="connsiteY21" fmla="*/ 160057 h 606722"/>
                <a:gd name="connsiteX22" fmla="*/ 607639 w 607639"/>
                <a:gd name="connsiteY22" fmla="*/ 160057 h 606722"/>
                <a:gd name="connsiteX23" fmla="*/ 607639 w 607639"/>
                <a:gd name="connsiteY23" fmla="*/ 210624 h 606722"/>
                <a:gd name="connsiteX24" fmla="*/ 548540 w 607639"/>
                <a:gd name="connsiteY24" fmla="*/ 210624 h 606722"/>
                <a:gd name="connsiteX25" fmla="*/ 548540 w 607639"/>
                <a:gd name="connsiteY25" fmla="*/ 278077 h 606722"/>
                <a:gd name="connsiteX26" fmla="*/ 607639 w 607639"/>
                <a:gd name="connsiteY26" fmla="*/ 278077 h 606722"/>
                <a:gd name="connsiteX27" fmla="*/ 607639 w 607639"/>
                <a:gd name="connsiteY27" fmla="*/ 328645 h 606722"/>
                <a:gd name="connsiteX28" fmla="*/ 548540 w 607639"/>
                <a:gd name="connsiteY28" fmla="*/ 328645 h 606722"/>
                <a:gd name="connsiteX29" fmla="*/ 548540 w 607639"/>
                <a:gd name="connsiteY29" fmla="*/ 396009 h 606722"/>
                <a:gd name="connsiteX30" fmla="*/ 607639 w 607639"/>
                <a:gd name="connsiteY30" fmla="*/ 396009 h 606722"/>
                <a:gd name="connsiteX31" fmla="*/ 607639 w 607639"/>
                <a:gd name="connsiteY31" fmla="*/ 446577 h 606722"/>
                <a:gd name="connsiteX32" fmla="*/ 548540 w 607639"/>
                <a:gd name="connsiteY32" fmla="*/ 446577 h 606722"/>
                <a:gd name="connsiteX33" fmla="*/ 548540 w 607639"/>
                <a:gd name="connsiteY33" fmla="*/ 471905 h 606722"/>
                <a:gd name="connsiteX34" fmla="*/ 472618 w 607639"/>
                <a:gd name="connsiteY34" fmla="*/ 547712 h 606722"/>
                <a:gd name="connsiteX35" fmla="*/ 447252 w 607639"/>
                <a:gd name="connsiteY35" fmla="*/ 547712 h 606722"/>
                <a:gd name="connsiteX36" fmla="*/ 447252 w 607639"/>
                <a:gd name="connsiteY36" fmla="*/ 606722 h 606722"/>
                <a:gd name="connsiteX37" fmla="*/ 396608 w 607639"/>
                <a:gd name="connsiteY37" fmla="*/ 606722 h 606722"/>
                <a:gd name="connsiteX38" fmla="*/ 396608 w 607639"/>
                <a:gd name="connsiteY38" fmla="*/ 547712 h 606722"/>
                <a:gd name="connsiteX39" fmla="*/ 329142 w 607639"/>
                <a:gd name="connsiteY39" fmla="*/ 547712 h 606722"/>
                <a:gd name="connsiteX40" fmla="*/ 329142 w 607639"/>
                <a:gd name="connsiteY40" fmla="*/ 606722 h 606722"/>
                <a:gd name="connsiteX41" fmla="*/ 278498 w 607639"/>
                <a:gd name="connsiteY41" fmla="*/ 606722 h 606722"/>
                <a:gd name="connsiteX42" fmla="*/ 278498 w 607639"/>
                <a:gd name="connsiteY42" fmla="*/ 547712 h 606722"/>
                <a:gd name="connsiteX43" fmla="*/ 210943 w 607639"/>
                <a:gd name="connsiteY43" fmla="*/ 547712 h 606722"/>
                <a:gd name="connsiteX44" fmla="*/ 210943 w 607639"/>
                <a:gd name="connsiteY44" fmla="*/ 606722 h 606722"/>
                <a:gd name="connsiteX45" fmla="*/ 160299 w 607639"/>
                <a:gd name="connsiteY45" fmla="*/ 606722 h 606722"/>
                <a:gd name="connsiteX46" fmla="*/ 160299 w 607639"/>
                <a:gd name="connsiteY46" fmla="*/ 547712 h 606722"/>
                <a:gd name="connsiteX47" fmla="*/ 135021 w 607639"/>
                <a:gd name="connsiteY47" fmla="*/ 547712 h 606722"/>
                <a:gd name="connsiteX48" fmla="*/ 59100 w 607639"/>
                <a:gd name="connsiteY48" fmla="*/ 471905 h 606722"/>
                <a:gd name="connsiteX49" fmla="*/ 59100 w 607639"/>
                <a:gd name="connsiteY49" fmla="*/ 446577 h 606722"/>
                <a:gd name="connsiteX50" fmla="*/ 0 w 607639"/>
                <a:gd name="connsiteY50" fmla="*/ 446577 h 606722"/>
                <a:gd name="connsiteX51" fmla="*/ 0 w 607639"/>
                <a:gd name="connsiteY51" fmla="*/ 396009 h 606722"/>
                <a:gd name="connsiteX52" fmla="*/ 59100 w 607639"/>
                <a:gd name="connsiteY52" fmla="*/ 396009 h 606722"/>
                <a:gd name="connsiteX53" fmla="*/ 59100 w 607639"/>
                <a:gd name="connsiteY53" fmla="*/ 328645 h 606722"/>
                <a:gd name="connsiteX54" fmla="*/ 0 w 607639"/>
                <a:gd name="connsiteY54" fmla="*/ 328645 h 606722"/>
                <a:gd name="connsiteX55" fmla="*/ 0 w 607639"/>
                <a:gd name="connsiteY55" fmla="*/ 278077 h 606722"/>
                <a:gd name="connsiteX56" fmla="*/ 59100 w 607639"/>
                <a:gd name="connsiteY56" fmla="*/ 278077 h 606722"/>
                <a:gd name="connsiteX57" fmla="*/ 59100 w 607639"/>
                <a:gd name="connsiteY57" fmla="*/ 210624 h 606722"/>
                <a:gd name="connsiteX58" fmla="*/ 0 w 607639"/>
                <a:gd name="connsiteY58" fmla="*/ 210624 h 606722"/>
                <a:gd name="connsiteX59" fmla="*/ 0 w 607639"/>
                <a:gd name="connsiteY59" fmla="*/ 160057 h 606722"/>
                <a:gd name="connsiteX60" fmla="*/ 59100 w 607639"/>
                <a:gd name="connsiteY60" fmla="*/ 160057 h 606722"/>
                <a:gd name="connsiteX61" fmla="*/ 59100 w 607639"/>
                <a:gd name="connsiteY61" fmla="*/ 134817 h 606722"/>
                <a:gd name="connsiteX62" fmla="*/ 135021 w 607639"/>
                <a:gd name="connsiteY62" fmla="*/ 59010 h 606722"/>
                <a:gd name="connsiteX63" fmla="*/ 160299 w 607639"/>
                <a:gd name="connsiteY63" fmla="*/ 5901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07639" h="606722">
                  <a:moveTo>
                    <a:pt x="210920" y="210638"/>
                  </a:moveTo>
                  <a:lnTo>
                    <a:pt x="396578" y="210638"/>
                  </a:lnTo>
                  <a:lnTo>
                    <a:pt x="396578" y="396014"/>
                  </a:lnTo>
                  <a:lnTo>
                    <a:pt x="210920" y="396014"/>
                  </a:lnTo>
                  <a:close/>
                  <a:moveTo>
                    <a:pt x="160299" y="160057"/>
                  </a:moveTo>
                  <a:lnTo>
                    <a:pt x="160299" y="446577"/>
                  </a:lnTo>
                  <a:lnTo>
                    <a:pt x="447252" y="446577"/>
                  </a:lnTo>
                  <a:lnTo>
                    <a:pt x="447252" y="160057"/>
                  </a:lnTo>
                  <a:close/>
                  <a:moveTo>
                    <a:pt x="160299" y="0"/>
                  </a:moveTo>
                  <a:lnTo>
                    <a:pt x="210943" y="0"/>
                  </a:lnTo>
                  <a:lnTo>
                    <a:pt x="210943" y="59010"/>
                  </a:lnTo>
                  <a:lnTo>
                    <a:pt x="278498" y="59010"/>
                  </a:lnTo>
                  <a:lnTo>
                    <a:pt x="278498" y="0"/>
                  </a:lnTo>
                  <a:lnTo>
                    <a:pt x="329142" y="0"/>
                  </a:lnTo>
                  <a:lnTo>
                    <a:pt x="329142" y="59010"/>
                  </a:lnTo>
                  <a:lnTo>
                    <a:pt x="396608" y="59010"/>
                  </a:lnTo>
                  <a:lnTo>
                    <a:pt x="396608" y="0"/>
                  </a:lnTo>
                  <a:lnTo>
                    <a:pt x="447252" y="0"/>
                  </a:lnTo>
                  <a:lnTo>
                    <a:pt x="447252" y="59010"/>
                  </a:lnTo>
                  <a:lnTo>
                    <a:pt x="472618" y="59010"/>
                  </a:lnTo>
                  <a:cubicBezTo>
                    <a:pt x="514451" y="59010"/>
                    <a:pt x="548540" y="93048"/>
                    <a:pt x="548540" y="134817"/>
                  </a:cubicBezTo>
                  <a:lnTo>
                    <a:pt x="548540" y="160057"/>
                  </a:lnTo>
                  <a:lnTo>
                    <a:pt x="607639" y="160057"/>
                  </a:lnTo>
                  <a:lnTo>
                    <a:pt x="607639" y="210624"/>
                  </a:lnTo>
                  <a:lnTo>
                    <a:pt x="548540" y="210624"/>
                  </a:lnTo>
                  <a:lnTo>
                    <a:pt x="548540" y="278077"/>
                  </a:lnTo>
                  <a:lnTo>
                    <a:pt x="607639" y="278077"/>
                  </a:lnTo>
                  <a:lnTo>
                    <a:pt x="607639" y="328645"/>
                  </a:lnTo>
                  <a:lnTo>
                    <a:pt x="548540" y="328645"/>
                  </a:lnTo>
                  <a:lnTo>
                    <a:pt x="548540" y="396009"/>
                  </a:lnTo>
                  <a:lnTo>
                    <a:pt x="607639" y="396009"/>
                  </a:lnTo>
                  <a:lnTo>
                    <a:pt x="607639" y="446577"/>
                  </a:lnTo>
                  <a:lnTo>
                    <a:pt x="548540" y="446577"/>
                  </a:lnTo>
                  <a:lnTo>
                    <a:pt x="548540" y="471905"/>
                  </a:lnTo>
                  <a:cubicBezTo>
                    <a:pt x="548540" y="513674"/>
                    <a:pt x="514451" y="547712"/>
                    <a:pt x="472618" y="547712"/>
                  </a:cubicBezTo>
                  <a:lnTo>
                    <a:pt x="447252" y="547712"/>
                  </a:lnTo>
                  <a:lnTo>
                    <a:pt x="447252" y="606722"/>
                  </a:lnTo>
                  <a:lnTo>
                    <a:pt x="396608" y="606722"/>
                  </a:lnTo>
                  <a:lnTo>
                    <a:pt x="396608" y="547712"/>
                  </a:lnTo>
                  <a:lnTo>
                    <a:pt x="329142" y="547712"/>
                  </a:lnTo>
                  <a:lnTo>
                    <a:pt x="329142" y="606722"/>
                  </a:lnTo>
                  <a:lnTo>
                    <a:pt x="278498" y="606722"/>
                  </a:lnTo>
                  <a:lnTo>
                    <a:pt x="278498" y="547712"/>
                  </a:lnTo>
                  <a:lnTo>
                    <a:pt x="210943" y="547712"/>
                  </a:lnTo>
                  <a:lnTo>
                    <a:pt x="210943" y="606722"/>
                  </a:lnTo>
                  <a:lnTo>
                    <a:pt x="160299" y="606722"/>
                  </a:lnTo>
                  <a:lnTo>
                    <a:pt x="160299" y="547712"/>
                  </a:lnTo>
                  <a:lnTo>
                    <a:pt x="135021" y="547712"/>
                  </a:lnTo>
                  <a:cubicBezTo>
                    <a:pt x="93189" y="547712"/>
                    <a:pt x="59100" y="513674"/>
                    <a:pt x="59100" y="471905"/>
                  </a:cubicBezTo>
                  <a:lnTo>
                    <a:pt x="59100" y="446577"/>
                  </a:lnTo>
                  <a:lnTo>
                    <a:pt x="0" y="446577"/>
                  </a:lnTo>
                  <a:lnTo>
                    <a:pt x="0" y="396009"/>
                  </a:lnTo>
                  <a:lnTo>
                    <a:pt x="59100" y="396009"/>
                  </a:lnTo>
                  <a:lnTo>
                    <a:pt x="59100" y="328645"/>
                  </a:lnTo>
                  <a:lnTo>
                    <a:pt x="0" y="328645"/>
                  </a:lnTo>
                  <a:lnTo>
                    <a:pt x="0" y="278077"/>
                  </a:lnTo>
                  <a:lnTo>
                    <a:pt x="59100" y="278077"/>
                  </a:lnTo>
                  <a:lnTo>
                    <a:pt x="59100" y="210624"/>
                  </a:lnTo>
                  <a:lnTo>
                    <a:pt x="0" y="210624"/>
                  </a:lnTo>
                  <a:lnTo>
                    <a:pt x="0" y="160057"/>
                  </a:lnTo>
                  <a:lnTo>
                    <a:pt x="59100" y="160057"/>
                  </a:lnTo>
                  <a:lnTo>
                    <a:pt x="59100" y="134817"/>
                  </a:lnTo>
                  <a:cubicBezTo>
                    <a:pt x="59100" y="93048"/>
                    <a:pt x="93100" y="59010"/>
                    <a:pt x="135021" y="59010"/>
                  </a:cubicBezTo>
                  <a:lnTo>
                    <a:pt x="160299" y="5901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</p:sp>
      </p:grpSp>
      <p:grpSp>
        <p:nvGrpSpPr>
          <p:cNvPr id="135" name="组合 134">
            <a:extLst>
              <a:ext uri="{FF2B5EF4-FFF2-40B4-BE49-F238E27FC236}">
                <a16:creationId xmlns:a16="http://schemas.microsoft.com/office/drawing/2014/main" id="{7E169AA8-DB98-259A-C20C-277BA987CDD3}"/>
              </a:ext>
            </a:extLst>
          </p:cNvPr>
          <p:cNvGrpSpPr/>
          <p:nvPr/>
        </p:nvGrpSpPr>
        <p:grpSpPr>
          <a:xfrm>
            <a:off x="8091789" y="5101910"/>
            <a:ext cx="577057" cy="244283"/>
            <a:chOff x="9731681" y="5101565"/>
            <a:chExt cx="577057" cy="406226"/>
          </a:xfrm>
        </p:grpSpPr>
        <p:sp>
          <p:nvSpPr>
            <p:cNvPr id="136" name="warehouse_249185">
              <a:extLst>
                <a:ext uri="{FF2B5EF4-FFF2-40B4-BE49-F238E27FC236}">
                  <a16:creationId xmlns:a16="http://schemas.microsoft.com/office/drawing/2014/main" id="{9D3C4B53-95CF-E3A3-3B7A-33954FF6882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021160" y="5186296"/>
              <a:ext cx="287578" cy="283613"/>
            </a:xfrm>
            <a:custGeom>
              <a:avLst/>
              <a:gdLst>
                <a:gd name="connsiteX0" fmla="*/ 359286 w 609050"/>
                <a:gd name="connsiteY0" fmla="*/ 561904 h 600653"/>
                <a:gd name="connsiteX1" fmla="*/ 347743 w 609050"/>
                <a:gd name="connsiteY1" fmla="*/ 581324 h 600653"/>
                <a:gd name="connsiteX2" fmla="*/ 464899 w 609050"/>
                <a:gd name="connsiteY2" fmla="*/ 581324 h 600653"/>
                <a:gd name="connsiteX3" fmla="*/ 453356 w 609050"/>
                <a:gd name="connsiteY3" fmla="*/ 561904 h 600653"/>
                <a:gd name="connsiteX4" fmla="*/ 508072 w 609050"/>
                <a:gd name="connsiteY4" fmla="*/ 503826 h 600653"/>
                <a:gd name="connsiteX5" fmla="*/ 469353 w 609050"/>
                <a:gd name="connsiteY5" fmla="*/ 542575 h 600653"/>
                <a:gd name="connsiteX6" fmla="*/ 508072 w 609050"/>
                <a:gd name="connsiteY6" fmla="*/ 581324 h 600653"/>
                <a:gd name="connsiteX7" fmla="*/ 546882 w 609050"/>
                <a:gd name="connsiteY7" fmla="*/ 542575 h 600653"/>
                <a:gd name="connsiteX8" fmla="*/ 508072 w 609050"/>
                <a:gd name="connsiteY8" fmla="*/ 503826 h 600653"/>
                <a:gd name="connsiteX9" fmla="*/ 304480 w 609050"/>
                <a:gd name="connsiteY9" fmla="*/ 503826 h 600653"/>
                <a:gd name="connsiteX10" fmla="*/ 265761 w 609050"/>
                <a:gd name="connsiteY10" fmla="*/ 542575 h 600653"/>
                <a:gd name="connsiteX11" fmla="*/ 304480 w 609050"/>
                <a:gd name="connsiteY11" fmla="*/ 581324 h 600653"/>
                <a:gd name="connsiteX12" fmla="*/ 343289 w 609050"/>
                <a:gd name="connsiteY12" fmla="*/ 542575 h 600653"/>
                <a:gd name="connsiteX13" fmla="*/ 304480 w 609050"/>
                <a:gd name="connsiteY13" fmla="*/ 503826 h 600653"/>
                <a:gd name="connsiteX14" fmla="*/ 566241 w 609050"/>
                <a:gd name="connsiteY14" fmla="*/ 426419 h 600653"/>
                <a:gd name="connsiteX15" fmla="*/ 566241 w 609050"/>
                <a:gd name="connsiteY15" fmla="*/ 542575 h 600653"/>
                <a:gd name="connsiteX16" fmla="*/ 575966 w 609050"/>
                <a:gd name="connsiteY16" fmla="*/ 542575 h 600653"/>
                <a:gd name="connsiteX17" fmla="*/ 575966 w 609050"/>
                <a:gd name="connsiteY17" fmla="*/ 426419 h 600653"/>
                <a:gd name="connsiteX18" fmla="*/ 514616 w 609050"/>
                <a:gd name="connsiteY18" fmla="*/ 409540 h 600653"/>
                <a:gd name="connsiteX19" fmla="*/ 393915 w 609050"/>
                <a:gd name="connsiteY19" fmla="*/ 465168 h 600653"/>
                <a:gd name="connsiteX20" fmla="*/ 312841 w 609050"/>
                <a:gd name="connsiteY20" fmla="*/ 465168 h 600653"/>
                <a:gd name="connsiteX21" fmla="*/ 307479 w 609050"/>
                <a:gd name="connsiteY21" fmla="*/ 484679 h 600653"/>
                <a:gd name="connsiteX22" fmla="*/ 362649 w 609050"/>
                <a:gd name="connsiteY22" fmla="*/ 542575 h 600653"/>
                <a:gd name="connsiteX23" fmla="*/ 449903 w 609050"/>
                <a:gd name="connsiteY23" fmla="*/ 542575 h 600653"/>
                <a:gd name="connsiteX24" fmla="*/ 508072 w 609050"/>
                <a:gd name="connsiteY24" fmla="*/ 484497 h 600653"/>
                <a:gd name="connsiteX25" fmla="*/ 546882 w 609050"/>
                <a:gd name="connsiteY25" fmla="*/ 499380 h 600653"/>
                <a:gd name="connsiteX26" fmla="*/ 546882 w 609050"/>
                <a:gd name="connsiteY26" fmla="*/ 426419 h 600653"/>
                <a:gd name="connsiteX27" fmla="*/ 520705 w 609050"/>
                <a:gd name="connsiteY27" fmla="*/ 426419 h 600653"/>
                <a:gd name="connsiteX28" fmla="*/ 285120 w 609050"/>
                <a:gd name="connsiteY28" fmla="*/ 319973 h 600653"/>
                <a:gd name="connsiteX29" fmla="*/ 285120 w 609050"/>
                <a:gd name="connsiteY29" fmla="*/ 487855 h 600653"/>
                <a:gd name="connsiteX30" fmla="*/ 286665 w 609050"/>
                <a:gd name="connsiteY30" fmla="*/ 487310 h 600653"/>
                <a:gd name="connsiteX31" fmla="*/ 332383 w 609050"/>
                <a:gd name="connsiteY31" fmla="*/ 319973 h 600653"/>
                <a:gd name="connsiteX32" fmla="*/ 360377 w 609050"/>
                <a:gd name="connsiteY32" fmla="*/ 290934 h 600653"/>
                <a:gd name="connsiteX33" fmla="*/ 321021 w 609050"/>
                <a:gd name="connsiteY33" fmla="*/ 434949 h 600653"/>
                <a:gd name="connsiteX34" fmla="*/ 358650 w 609050"/>
                <a:gd name="connsiteY34" fmla="*/ 397380 h 600653"/>
                <a:gd name="connsiteX35" fmla="*/ 346107 w 609050"/>
                <a:gd name="connsiteY35" fmla="*/ 384857 h 600653"/>
                <a:gd name="connsiteX36" fmla="*/ 359831 w 609050"/>
                <a:gd name="connsiteY36" fmla="*/ 371154 h 600653"/>
                <a:gd name="connsiteX37" fmla="*/ 398641 w 609050"/>
                <a:gd name="connsiteY37" fmla="*/ 409903 h 600653"/>
                <a:gd name="connsiteX38" fmla="*/ 384917 w 609050"/>
                <a:gd name="connsiteY38" fmla="*/ 423606 h 600653"/>
                <a:gd name="connsiteX39" fmla="*/ 372374 w 609050"/>
                <a:gd name="connsiteY39" fmla="*/ 411083 h 600653"/>
                <a:gd name="connsiteX40" fmla="*/ 337654 w 609050"/>
                <a:gd name="connsiteY40" fmla="*/ 445748 h 600653"/>
                <a:gd name="connsiteX41" fmla="*/ 389643 w 609050"/>
                <a:gd name="connsiteY41" fmla="*/ 445748 h 600653"/>
                <a:gd name="connsiteX42" fmla="*/ 508072 w 609050"/>
                <a:gd name="connsiteY42" fmla="*/ 391209 h 600653"/>
                <a:gd name="connsiteX43" fmla="*/ 472171 w 609050"/>
                <a:gd name="connsiteY43" fmla="*/ 290934 h 600653"/>
                <a:gd name="connsiteX44" fmla="*/ 246310 w 609050"/>
                <a:gd name="connsiteY44" fmla="*/ 281224 h 600653"/>
                <a:gd name="connsiteX45" fmla="*/ 246310 w 609050"/>
                <a:gd name="connsiteY45" fmla="*/ 300553 h 600653"/>
                <a:gd name="connsiteX46" fmla="*/ 246310 w 609050"/>
                <a:gd name="connsiteY46" fmla="*/ 319973 h 600653"/>
                <a:gd name="connsiteX47" fmla="*/ 246310 w 609050"/>
                <a:gd name="connsiteY47" fmla="*/ 542575 h 600653"/>
                <a:gd name="connsiteX48" fmla="*/ 246310 w 609050"/>
                <a:gd name="connsiteY48" fmla="*/ 561904 h 600653"/>
                <a:gd name="connsiteX49" fmla="*/ 149422 w 609050"/>
                <a:gd name="connsiteY49" fmla="*/ 561904 h 600653"/>
                <a:gd name="connsiteX50" fmla="*/ 149422 w 609050"/>
                <a:gd name="connsiteY50" fmla="*/ 542575 h 600653"/>
                <a:gd name="connsiteX51" fmla="*/ 226951 w 609050"/>
                <a:gd name="connsiteY51" fmla="*/ 542575 h 600653"/>
                <a:gd name="connsiteX52" fmla="*/ 226951 w 609050"/>
                <a:gd name="connsiteY52" fmla="*/ 319973 h 600653"/>
                <a:gd name="connsiteX53" fmla="*/ 129972 w 609050"/>
                <a:gd name="connsiteY53" fmla="*/ 319973 h 600653"/>
                <a:gd name="connsiteX54" fmla="*/ 129972 w 609050"/>
                <a:gd name="connsiteY54" fmla="*/ 581324 h 600653"/>
                <a:gd name="connsiteX55" fmla="*/ 261307 w 609050"/>
                <a:gd name="connsiteY55" fmla="*/ 581324 h 600653"/>
                <a:gd name="connsiteX56" fmla="*/ 246310 w 609050"/>
                <a:gd name="connsiteY56" fmla="*/ 542575 h 600653"/>
                <a:gd name="connsiteX57" fmla="*/ 265761 w 609050"/>
                <a:gd name="connsiteY57" fmla="*/ 499380 h 600653"/>
                <a:gd name="connsiteX58" fmla="*/ 265761 w 609050"/>
                <a:gd name="connsiteY58" fmla="*/ 281224 h 600653"/>
                <a:gd name="connsiteX59" fmla="*/ 62168 w 609050"/>
                <a:gd name="connsiteY59" fmla="*/ 232856 h 600653"/>
                <a:gd name="connsiteX60" fmla="*/ 62168 w 609050"/>
                <a:gd name="connsiteY60" fmla="*/ 581324 h 600653"/>
                <a:gd name="connsiteX61" fmla="*/ 110612 w 609050"/>
                <a:gd name="connsiteY61" fmla="*/ 581324 h 600653"/>
                <a:gd name="connsiteX62" fmla="*/ 110612 w 609050"/>
                <a:gd name="connsiteY62" fmla="*/ 300553 h 600653"/>
                <a:gd name="connsiteX63" fmla="*/ 226951 w 609050"/>
                <a:gd name="connsiteY63" fmla="*/ 300553 h 600653"/>
                <a:gd name="connsiteX64" fmla="*/ 226951 w 609050"/>
                <a:gd name="connsiteY64" fmla="*/ 281224 h 600653"/>
                <a:gd name="connsiteX65" fmla="*/ 207591 w 609050"/>
                <a:gd name="connsiteY65" fmla="*/ 281224 h 600653"/>
                <a:gd name="connsiteX66" fmla="*/ 207591 w 609050"/>
                <a:gd name="connsiteY66" fmla="*/ 261895 h 600653"/>
                <a:gd name="connsiteX67" fmla="*/ 304480 w 609050"/>
                <a:gd name="connsiteY67" fmla="*/ 261895 h 600653"/>
                <a:gd name="connsiteX68" fmla="*/ 304480 w 609050"/>
                <a:gd name="connsiteY68" fmla="*/ 281224 h 600653"/>
                <a:gd name="connsiteX69" fmla="*/ 285120 w 609050"/>
                <a:gd name="connsiteY69" fmla="*/ 281224 h 600653"/>
                <a:gd name="connsiteX70" fmla="*/ 285120 w 609050"/>
                <a:gd name="connsiteY70" fmla="*/ 300553 h 600653"/>
                <a:gd name="connsiteX71" fmla="*/ 337654 w 609050"/>
                <a:gd name="connsiteY71" fmla="*/ 300553 h 600653"/>
                <a:gd name="connsiteX72" fmla="*/ 340290 w 609050"/>
                <a:gd name="connsiteY72" fmla="*/ 290934 h 600653"/>
                <a:gd name="connsiteX73" fmla="*/ 323930 w 609050"/>
                <a:gd name="connsiteY73" fmla="*/ 290934 h 600653"/>
                <a:gd name="connsiteX74" fmla="*/ 323930 w 609050"/>
                <a:gd name="connsiteY74" fmla="*/ 271514 h 600653"/>
                <a:gd name="connsiteX75" fmla="*/ 508072 w 609050"/>
                <a:gd name="connsiteY75" fmla="*/ 271514 h 600653"/>
                <a:gd name="connsiteX76" fmla="*/ 508072 w 609050"/>
                <a:gd name="connsiteY76" fmla="*/ 290934 h 600653"/>
                <a:gd name="connsiteX77" fmla="*/ 492802 w 609050"/>
                <a:gd name="connsiteY77" fmla="*/ 290934 h 600653"/>
                <a:gd name="connsiteX78" fmla="*/ 534339 w 609050"/>
                <a:gd name="connsiteY78" fmla="*/ 407090 h 600653"/>
                <a:gd name="connsiteX79" fmla="*/ 546882 w 609050"/>
                <a:gd name="connsiteY79" fmla="*/ 407090 h 600653"/>
                <a:gd name="connsiteX80" fmla="*/ 546882 w 609050"/>
                <a:gd name="connsiteY80" fmla="*/ 232856 h 600653"/>
                <a:gd name="connsiteX81" fmla="*/ 333563 w 609050"/>
                <a:gd name="connsiteY81" fmla="*/ 106977 h 600653"/>
                <a:gd name="connsiteX82" fmla="*/ 352968 w 609050"/>
                <a:gd name="connsiteY82" fmla="*/ 106977 h 600653"/>
                <a:gd name="connsiteX83" fmla="*/ 352968 w 609050"/>
                <a:gd name="connsiteY83" fmla="*/ 126312 h 600653"/>
                <a:gd name="connsiteX84" fmla="*/ 333563 w 609050"/>
                <a:gd name="connsiteY84" fmla="*/ 126312 h 600653"/>
                <a:gd name="connsiteX85" fmla="*/ 294822 w 609050"/>
                <a:gd name="connsiteY85" fmla="*/ 106977 h 600653"/>
                <a:gd name="connsiteX86" fmla="*/ 314157 w 609050"/>
                <a:gd name="connsiteY86" fmla="*/ 106977 h 600653"/>
                <a:gd name="connsiteX87" fmla="*/ 314157 w 609050"/>
                <a:gd name="connsiteY87" fmla="*/ 126312 h 600653"/>
                <a:gd name="connsiteX88" fmla="*/ 294822 w 609050"/>
                <a:gd name="connsiteY88" fmla="*/ 126312 h 600653"/>
                <a:gd name="connsiteX89" fmla="*/ 256011 w 609050"/>
                <a:gd name="connsiteY89" fmla="*/ 106977 h 600653"/>
                <a:gd name="connsiteX90" fmla="*/ 275346 w 609050"/>
                <a:gd name="connsiteY90" fmla="*/ 106977 h 600653"/>
                <a:gd name="connsiteX91" fmla="*/ 275346 w 609050"/>
                <a:gd name="connsiteY91" fmla="*/ 126312 h 600653"/>
                <a:gd name="connsiteX92" fmla="*/ 256011 w 609050"/>
                <a:gd name="connsiteY92" fmla="*/ 126312 h 600653"/>
                <a:gd name="connsiteX93" fmla="*/ 304480 w 609050"/>
                <a:gd name="connsiteY93" fmla="*/ 68786 h 600653"/>
                <a:gd name="connsiteX94" fmla="*/ 62168 w 609050"/>
                <a:gd name="connsiteY94" fmla="*/ 146556 h 600653"/>
                <a:gd name="connsiteX95" fmla="*/ 62168 w 609050"/>
                <a:gd name="connsiteY95" fmla="*/ 213436 h 600653"/>
                <a:gd name="connsiteX96" fmla="*/ 546882 w 609050"/>
                <a:gd name="connsiteY96" fmla="*/ 213436 h 600653"/>
                <a:gd name="connsiteX97" fmla="*/ 546882 w 609050"/>
                <a:gd name="connsiteY97" fmla="*/ 146556 h 600653"/>
                <a:gd name="connsiteX98" fmla="*/ 304480 w 609050"/>
                <a:gd name="connsiteY98" fmla="*/ 20418 h 600653"/>
                <a:gd name="connsiteX99" fmla="*/ 27358 w 609050"/>
                <a:gd name="connsiteY99" fmla="*/ 112617 h 600653"/>
                <a:gd name="connsiteX100" fmla="*/ 37992 w 609050"/>
                <a:gd name="connsiteY100" fmla="*/ 133942 h 600653"/>
                <a:gd name="connsiteX101" fmla="*/ 304480 w 609050"/>
                <a:gd name="connsiteY101" fmla="*/ 48459 h 600653"/>
                <a:gd name="connsiteX102" fmla="*/ 571058 w 609050"/>
                <a:gd name="connsiteY102" fmla="*/ 133942 h 600653"/>
                <a:gd name="connsiteX103" fmla="*/ 581692 w 609050"/>
                <a:gd name="connsiteY103" fmla="*/ 112617 h 600653"/>
                <a:gd name="connsiteX104" fmla="*/ 304480 w 609050"/>
                <a:gd name="connsiteY104" fmla="*/ 0 h 600653"/>
                <a:gd name="connsiteX105" fmla="*/ 609050 w 609050"/>
                <a:gd name="connsiteY105" fmla="*/ 101364 h 600653"/>
                <a:gd name="connsiteX106" fmla="*/ 580965 w 609050"/>
                <a:gd name="connsiteY106" fmla="*/ 157446 h 600653"/>
                <a:gd name="connsiteX107" fmla="*/ 566241 w 609050"/>
                <a:gd name="connsiteY107" fmla="*/ 152727 h 600653"/>
                <a:gd name="connsiteX108" fmla="*/ 566241 w 609050"/>
                <a:gd name="connsiteY108" fmla="*/ 407090 h 600653"/>
                <a:gd name="connsiteX109" fmla="*/ 595326 w 609050"/>
                <a:gd name="connsiteY109" fmla="*/ 407090 h 600653"/>
                <a:gd name="connsiteX110" fmla="*/ 595326 w 609050"/>
                <a:gd name="connsiteY110" fmla="*/ 561904 h 600653"/>
                <a:gd name="connsiteX111" fmla="*/ 566241 w 609050"/>
                <a:gd name="connsiteY111" fmla="*/ 561904 h 600653"/>
                <a:gd name="connsiteX112" fmla="*/ 566241 w 609050"/>
                <a:gd name="connsiteY112" fmla="*/ 581324 h 600653"/>
                <a:gd name="connsiteX113" fmla="*/ 605051 w 609050"/>
                <a:gd name="connsiteY113" fmla="*/ 581324 h 600653"/>
                <a:gd name="connsiteX114" fmla="*/ 605051 w 609050"/>
                <a:gd name="connsiteY114" fmla="*/ 600653 h 600653"/>
                <a:gd name="connsiteX115" fmla="*/ 566241 w 609050"/>
                <a:gd name="connsiteY115" fmla="*/ 600653 h 600653"/>
                <a:gd name="connsiteX116" fmla="*/ 42718 w 609050"/>
                <a:gd name="connsiteY116" fmla="*/ 600653 h 600653"/>
                <a:gd name="connsiteX117" fmla="*/ 3999 w 609050"/>
                <a:gd name="connsiteY117" fmla="*/ 600653 h 600653"/>
                <a:gd name="connsiteX118" fmla="*/ 3999 w 609050"/>
                <a:gd name="connsiteY118" fmla="*/ 581324 h 600653"/>
                <a:gd name="connsiteX119" fmla="*/ 42718 w 609050"/>
                <a:gd name="connsiteY119" fmla="*/ 581324 h 600653"/>
                <a:gd name="connsiteX120" fmla="*/ 42718 w 609050"/>
                <a:gd name="connsiteY120" fmla="*/ 152727 h 600653"/>
                <a:gd name="connsiteX121" fmla="*/ 28085 w 609050"/>
                <a:gd name="connsiteY121" fmla="*/ 157446 h 600653"/>
                <a:gd name="connsiteX122" fmla="*/ 0 w 609050"/>
                <a:gd name="connsiteY122" fmla="*/ 101364 h 600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609050" h="600653">
                  <a:moveTo>
                    <a:pt x="359286" y="561904"/>
                  </a:moveTo>
                  <a:cubicBezTo>
                    <a:pt x="356741" y="569164"/>
                    <a:pt x="352742" y="575698"/>
                    <a:pt x="347743" y="581324"/>
                  </a:cubicBezTo>
                  <a:lnTo>
                    <a:pt x="464899" y="581324"/>
                  </a:lnTo>
                  <a:cubicBezTo>
                    <a:pt x="459810" y="575698"/>
                    <a:pt x="455901" y="569164"/>
                    <a:pt x="453356" y="561904"/>
                  </a:cubicBezTo>
                  <a:close/>
                  <a:moveTo>
                    <a:pt x="508072" y="503826"/>
                  </a:moveTo>
                  <a:cubicBezTo>
                    <a:pt x="486713" y="503826"/>
                    <a:pt x="469353" y="521250"/>
                    <a:pt x="469353" y="542575"/>
                  </a:cubicBezTo>
                  <a:cubicBezTo>
                    <a:pt x="469353" y="563901"/>
                    <a:pt x="486713" y="581324"/>
                    <a:pt x="508072" y="581324"/>
                  </a:cubicBezTo>
                  <a:cubicBezTo>
                    <a:pt x="529522" y="581324"/>
                    <a:pt x="546882" y="563901"/>
                    <a:pt x="546882" y="542575"/>
                  </a:cubicBezTo>
                  <a:cubicBezTo>
                    <a:pt x="546882" y="521250"/>
                    <a:pt x="529522" y="503826"/>
                    <a:pt x="508072" y="503826"/>
                  </a:cubicBezTo>
                  <a:close/>
                  <a:moveTo>
                    <a:pt x="304480" y="503826"/>
                  </a:moveTo>
                  <a:cubicBezTo>
                    <a:pt x="283121" y="503826"/>
                    <a:pt x="265761" y="521250"/>
                    <a:pt x="265761" y="542575"/>
                  </a:cubicBezTo>
                  <a:cubicBezTo>
                    <a:pt x="265761" y="563901"/>
                    <a:pt x="283121" y="581324"/>
                    <a:pt x="304480" y="581324"/>
                  </a:cubicBezTo>
                  <a:cubicBezTo>
                    <a:pt x="325929" y="581324"/>
                    <a:pt x="343289" y="563901"/>
                    <a:pt x="343289" y="542575"/>
                  </a:cubicBezTo>
                  <a:cubicBezTo>
                    <a:pt x="343289" y="521250"/>
                    <a:pt x="325929" y="503826"/>
                    <a:pt x="304480" y="503826"/>
                  </a:cubicBezTo>
                  <a:close/>
                  <a:moveTo>
                    <a:pt x="566241" y="426419"/>
                  </a:moveTo>
                  <a:lnTo>
                    <a:pt x="566241" y="542575"/>
                  </a:lnTo>
                  <a:lnTo>
                    <a:pt x="575966" y="542575"/>
                  </a:lnTo>
                  <a:lnTo>
                    <a:pt x="575966" y="426419"/>
                  </a:lnTo>
                  <a:close/>
                  <a:moveTo>
                    <a:pt x="514616" y="409540"/>
                  </a:moveTo>
                  <a:lnTo>
                    <a:pt x="393915" y="465168"/>
                  </a:lnTo>
                  <a:lnTo>
                    <a:pt x="312841" y="465168"/>
                  </a:lnTo>
                  <a:lnTo>
                    <a:pt x="307479" y="484679"/>
                  </a:lnTo>
                  <a:cubicBezTo>
                    <a:pt x="338200" y="486221"/>
                    <a:pt x="362649" y="511540"/>
                    <a:pt x="362649" y="542575"/>
                  </a:cubicBezTo>
                  <a:lnTo>
                    <a:pt x="449903" y="542575"/>
                  </a:lnTo>
                  <a:cubicBezTo>
                    <a:pt x="449903" y="510541"/>
                    <a:pt x="475988" y="484497"/>
                    <a:pt x="508072" y="484497"/>
                  </a:cubicBezTo>
                  <a:cubicBezTo>
                    <a:pt x="522978" y="484497"/>
                    <a:pt x="536611" y="490123"/>
                    <a:pt x="546882" y="499380"/>
                  </a:cubicBezTo>
                  <a:lnTo>
                    <a:pt x="546882" y="426419"/>
                  </a:lnTo>
                  <a:lnTo>
                    <a:pt x="520705" y="426419"/>
                  </a:lnTo>
                  <a:close/>
                  <a:moveTo>
                    <a:pt x="285120" y="319973"/>
                  </a:moveTo>
                  <a:lnTo>
                    <a:pt x="285120" y="487855"/>
                  </a:lnTo>
                  <a:cubicBezTo>
                    <a:pt x="285665" y="487673"/>
                    <a:pt x="286120" y="487492"/>
                    <a:pt x="286665" y="487310"/>
                  </a:cubicBezTo>
                  <a:lnTo>
                    <a:pt x="332383" y="319973"/>
                  </a:lnTo>
                  <a:close/>
                  <a:moveTo>
                    <a:pt x="360377" y="290934"/>
                  </a:moveTo>
                  <a:lnTo>
                    <a:pt x="321021" y="434949"/>
                  </a:lnTo>
                  <a:lnTo>
                    <a:pt x="358650" y="397380"/>
                  </a:lnTo>
                  <a:lnTo>
                    <a:pt x="346107" y="384857"/>
                  </a:lnTo>
                  <a:lnTo>
                    <a:pt x="359831" y="371154"/>
                  </a:lnTo>
                  <a:lnTo>
                    <a:pt x="398641" y="409903"/>
                  </a:lnTo>
                  <a:lnTo>
                    <a:pt x="384917" y="423606"/>
                  </a:lnTo>
                  <a:lnTo>
                    <a:pt x="372374" y="411083"/>
                  </a:lnTo>
                  <a:lnTo>
                    <a:pt x="337654" y="445748"/>
                  </a:lnTo>
                  <a:lnTo>
                    <a:pt x="389643" y="445748"/>
                  </a:lnTo>
                  <a:lnTo>
                    <a:pt x="508072" y="391209"/>
                  </a:lnTo>
                  <a:lnTo>
                    <a:pt x="472171" y="290934"/>
                  </a:lnTo>
                  <a:close/>
                  <a:moveTo>
                    <a:pt x="246310" y="281224"/>
                  </a:moveTo>
                  <a:lnTo>
                    <a:pt x="246310" y="300553"/>
                  </a:lnTo>
                  <a:lnTo>
                    <a:pt x="246310" y="319973"/>
                  </a:lnTo>
                  <a:lnTo>
                    <a:pt x="246310" y="542575"/>
                  </a:lnTo>
                  <a:lnTo>
                    <a:pt x="246310" y="561904"/>
                  </a:lnTo>
                  <a:lnTo>
                    <a:pt x="149422" y="561904"/>
                  </a:lnTo>
                  <a:lnTo>
                    <a:pt x="149422" y="542575"/>
                  </a:lnTo>
                  <a:lnTo>
                    <a:pt x="226951" y="542575"/>
                  </a:lnTo>
                  <a:lnTo>
                    <a:pt x="226951" y="319973"/>
                  </a:lnTo>
                  <a:lnTo>
                    <a:pt x="129972" y="319973"/>
                  </a:lnTo>
                  <a:lnTo>
                    <a:pt x="129972" y="581324"/>
                  </a:lnTo>
                  <a:lnTo>
                    <a:pt x="261307" y="581324"/>
                  </a:lnTo>
                  <a:cubicBezTo>
                    <a:pt x="252036" y="570979"/>
                    <a:pt x="246310" y="557457"/>
                    <a:pt x="246310" y="542575"/>
                  </a:cubicBezTo>
                  <a:cubicBezTo>
                    <a:pt x="246310" y="525424"/>
                    <a:pt x="253854" y="509997"/>
                    <a:pt x="265761" y="499380"/>
                  </a:cubicBezTo>
                  <a:lnTo>
                    <a:pt x="265761" y="281224"/>
                  </a:lnTo>
                  <a:close/>
                  <a:moveTo>
                    <a:pt x="62168" y="232856"/>
                  </a:moveTo>
                  <a:lnTo>
                    <a:pt x="62168" y="581324"/>
                  </a:lnTo>
                  <a:lnTo>
                    <a:pt x="110612" y="581324"/>
                  </a:lnTo>
                  <a:lnTo>
                    <a:pt x="110612" y="300553"/>
                  </a:lnTo>
                  <a:lnTo>
                    <a:pt x="226951" y="300553"/>
                  </a:lnTo>
                  <a:lnTo>
                    <a:pt x="226951" y="281224"/>
                  </a:lnTo>
                  <a:lnTo>
                    <a:pt x="207591" y="281224"/>
                  </a:lnTo>
                  <a:lnTo>
                    <a:pt x="207591" y="261895"/>
                  </a:lnTo>
                  <a:lnTo>
                    <a:pt x="304480" y="261895"/>
                  </a:lnTo>
                  <a:lnTo>
                    <a:pt x="304480" y="281224"/>
                  </a:lnTo>
                  <a:lnTo>
                    <a:pt x="285120" y="281224"/>
                  </a:lnTo>
                  <a:lnTo>
                    <a:pt x="285120" y="300553"/>
                  </a:lnTo>
                  <a:lnTo>
                    <a:pt x="337654" y="300553"/>
                  </a:lnTo>
                  <a:lnTo>
                    <a:pt x="340290" y="290934"/>
                  </a:lnTo>
                  <a:lnTo>
                    <a:pt x="323930" y="290934"/>
                  </a:lnTo>
                  <a:lnTo>
                    <a:pt x="323930" y="271514"/>
                  </a:lnTo>
                  <a:lnTo>
                    <a:pt x="508072" y="271514"/>
                  </a:lnTo>
                  <a:lnTo>
                    <a:pt x="508072" y="290934"/>
                  </a:lnTo>
                  <a:lnTo>
                    <a:pt x="492802" y="290934"/>
                  </a:lnTo>
                  <a:lnTo>
                    <a:pt x="534339" y="407090"/>
                  </a:lnTo>
                  <a:lnTo>
                    <a:pt x="546882" y="407090"/>
                  </a:lnTo>
                  <a:lnTo>
                    <a:pt x="546882" y="232856"/>
                  </a:lnTo>
                  <a:close/>
                  <a:moveTo>
                    <a:pt x="333563" y="106977"/>
                  </a:moveTo>
                  <a:lnTo>
                    <a:pt x="352968" y="106977"/>
                  </a:lnTo>
                  <a:lnTo>
                    <a:pt x="352968" y="126312"/>
                  </a:lnTo>
                  <a:lnTo>
                    <a:pt x="333563" y="126312"/>
                  </a:lnTo>
                  <a:close/>
                  <a:moveTo>
                    <a:pt x="294822" y="106977"/>
                  </a:moveTo>
                  <a:lnTo>
                    <a:pt x="314157" y="106977"/>
                  </a:lnTo>
                  <a:lnTo>
                    <a:pt x="314157" y="126312"/>
                  </a:lnTo>
                  <a:lnTo>
                    <a:pt x="294822" y="126312"/>
                  </a:lnTo>
                  <a:close/>
                  <a:moveTo>
                    <a:pt x="256011" y="106977"/>
                  </a:moveTo>
                  <a:lnTo>
                    <a:pt x="275346" y="106977"/>
                  </a:lnTo>
                  <a:lnTo>
                    <a:pt x="275346" y="126312"/>
                  </a:lnTo>
                  <a:lnTo>
                    <a:pt x="256011" y="126312"/>
                  </a:lnTo>
                  <a:close/>
                  <a:moveTo>
                    <a:pt x="304480" y="68786"/>
                  </a:moveTo>
                  <a:lnTo>
                    <a:pt x="62168" y="146556"/>
                  </a:lnTo>
                  <a:lnTo>
                    <a:pt x="62168" y="213436"/>
                  </a:lnTo>
                  <a:lnTo>
                    <a:pt x="546882" y="213436"/>
                  </a:lnTo>
                  <a:lnTo>
                    <a:pt x="546882" y="146556"/>
                  </a:lnTo>
                  <a:close/>
                  <a:moveTo>
                    <a:pt x="304480" y="20418"/>
                  </a:moveTo>
                  <a:lnTo>
                    <a:pt x="27358" y="112617"/>
                  </a:lnTo>
                  <a:lnTo>
                    <a:pt x="37992" y="133942"/>
                  </a:lnTo>
                  <a:lnTo>
                    <a:pt x="304480" y="48459"/>
                  </a:lnTo>
                  <a:lnTo>
                    <a:pt x="571058" y="133942"/>
                  </a:lnTo>
                  <a:lnTo>
                    <a:pt x="581692" y="112617"/>
                  </a:lnTo>
                  <a:close/>
                  <a:moveTo>
                    <a:pt x="304480" y="0"/>
                  </a:moveTo>
                  <a:lnTo>
                    <a:pt x="609050" y="101364"/>
                  </a:lnTo>
                  <a:lnTo>
                    <a:pt x="580965" y="157446"/>
                  </a:lnTo>
                  <a:lnTo>
                    <a:pt x="566241" y="152727"/>
                  </a:lnTo>
                  <a:lnTo>
                    <a:pt x="566241" y="407090"/>
                  </a:lnTo>
                  <a:lnTo>
                    <a:pt x="595326" y="407090"/>
                  </a:lnTo>
                  <a:lnTo>
                    <a:pt x="595326" y="561904"/>
                  </a:lnTo>
                  <a:lnTo>
                    <a:pt x="566241" y="561904"/>
                  </a:lnTo>
                  <a:lnTo>
                    <a:pt x="566241" y="581324"/>
                  </a:lnTo>
                  <a:lnTo>
                    <a:pt x="605051" y="581324"/>
                  </a:lnTo>
                  <a:lnTo>
                    <a:pt x="605051" y="600653"/>
                  </a:lnTo>
                  <a:lnTo>
                    <a:pt x="566241" y="600653"/>
                  </a:lnTo>
                  <a:lnTo>
                    <a:pt x="42718" y="600653"/>
                  </a:lnTo>
                  <a:lnTo>
                    <a:pt x="3999" y="600653"/>
                  </a:lnTo>
                  <a:lnTo>
                    <a:pt x="3999" y="581324"/>
                  </a:lnTo>
                  <a:lnTo>
                    <a:pt x="42718" y="581324"/>
                  </a:lnTo>
                  <a:lnTo>
                    <a:pt x="42718" y="152727"/>
                  </a:lnTo>
                  <a:lnTo>
                    <a:pt x="28085" y="157446"/>
                  </a:lnTo>
                  <a:lnTo>
                    <a:pt x="0" y="101364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7" name="Rectangle 311">
              <a:extLst>
                <a:ext uri="{FF2B5EF4-FFF2-40B4-BE49-F238E27FC236}">
                  <a16:creationId xmlns:a16="http://schemas.microsoft.com/office/drawing/2014/main" id="{127E2B1D-4525-2716-8138-0A31B94D82FF}"/>
                </a:ext>
              </a:extLst>
            </p:cNvPr>
            <p:cNvSpPr/>
            <p:nvPr/>
          </p:nvSpPr>
          <p:spPr bwMode="auto">
            <a:xfrm>
              <a:off x="9731681" y="5101565"/>
              <a:ext cx="288866" cy="40622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SAP</a:t>
              </a: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M</a:t>
              </a:r>
              <a: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ES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95D3FD33-B1FB-223F-DB9A-9070A2629B42}"/>
              </a:ext>
            </a:extLst>
          </p:cNvPr>
          <p:cNvGrpSpPr/>
          <p:nvPr/>
        </p:nvGrpSpPr>
        <p:grpSpPr>
          <a:xfrm>
            <a:off x="4550679" y="5461292"/>
            <a:ext cx="613410" cy="305155"/>
            <a:chOff x="6388585" y="4843007"/>
            <a:chExt cx="671479" cy="353374"/>
          </a:xfrm>
        </p:grpSpPr>
        <p:sp>
          <p:nvSpPr>
            <p:cNvPr id="141" name="diagram-structure_16796">
              <a:extLst>
                <a:ext uri="{FF2B5EF4-FFF2-40B4-BE49-F238E27FC236}">
                  <a16:creationId xmlns:a16="http://schemas.microsoft.com/office/drawing/2014/main" id="{D0B161EF-7B24-1F88-90F1-3744B3AB9A6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88585" y="4886798"/>
              <a:ext cx="233295" cy="279395"/>
            </a:xfrm>
            <a:custGeom>
              <a:avLst/>
              <a:gdLst>
                <a:gd name="T0" fmla="*/ 2988 w 2988"/>
                <a:gd name="T1" fmla="*/ 865 h 4170"/>
                <a:gd name="T2" fmla="*/ 2988 w 2988"/>
                <a:gd name="T3" fmla="*/ 0 h 4170"/>
                <a:gd name="T4" fmla="*/ 2123 w 2988"/>
                <a:gd name="T5" fmla="*/ 0 h 4170"/>
                <a:gd name="T6" fmla="*/ 2123 w 2988"/>
                <a:gd name="T7" fmla="*/ 253 h 4170"/>
                <a:gd name="T8" fmla="*/ 1347 w 2988"/>
                <a:gd name="T9" fmla="*/ 253 h 4170"/>
                <a:gd name="T10" fmla="*/ 1347 w 2988"/>
                <a:gd name="T11" fmla="*/ 1952 h 4170"/>
                <a:gd name="T12" fmla="*/ 1134 w 2988"/>
                <a:gd name="T13" fmla="*/ 1952 h 4170"/>
                <a:gd name="T14" fmla="*/ 1134 w 2988"/>
                <a:gd name="T15" fmla="*/ 1486 h 4170"/>
                <a:gd name="T16" fmla="*/ 0 w 2988"/>
                <a:gd name="T17" fmla="*/ 1486 h 4170"/>
                <a:gd name="T18" fmla="*/ 0 w 2988"/>
                <a:gd name="T19" fmla="*/ 2621 h 4170"/>
                <a:gd name="T20" fmla="*/ 1134 w 2988"/>
                <a:gd name="T21" fmla="*/ 2621 h 4170"/>
                <a:gd name="T22" fmla="*/ 1134 w 2988"/>
                <a:gd name="T23" fmla="*/ 2155 h 4170"/>
                <a:gd name="T24" fmla="*/ 1347 w 2988"/>
                <a:gd name="T25" fmla="*/ 2155 h 4170"/>
                <a:gd name="T26" fmla="*/ 1347 w 2988"/>
                <a:gd name="T27" fmla="*/ 3854 h 4170"/>
                <a:gd name="T28" fmla="*/ 2123 w 2988"/>
                <a:gd name="T29" fmla="*/ 3854 h 4170"/>
                <a:gd name="T30" fmla="*/ 2123 w 2988"/>
                <a:gd name="T31" fmla="*/ 4170 h 4170"/>
                <a:gd name="T32" fmla="*/ 2988 w 2988"/>
                <a:gd name="T33" fmla="*/ 4170 h 4170"/>
                <a:gd name="T34" fmla="*/ 2988 w 2988"/>
                <a:gd name="T35" fmla="*/ 3305 h 4170"/>
                <a:gd name="T36" fmla="*/ 2123 w 2988"/>
                <a:gd name="T37" fmla="*/ 3305 h 4170"/>
                <a:gd name="T38" fmla="*/ 2123 w 2988"/>
                <a:gd name="T39" fmla="*/ 3651 h 4170"/>
                <a:gd name="T40" fmla="*/ 1551 w 2988"/>
                <a:gd name="T41" fmla="*/ 3651 h 4170"/>
                <a:gd name="T42" fmla="*/ 1551 w 2988"/>
                <a:gd name="T43" fmla="*/ 2155 h 4170"/>
                <a:gd name="T44" fmla="*/ 2123 w 2988"/>
                <a:gd name="T45" fmla="*/ 2155 h 4170"/>
                <a:gd name="T46" fmla="*/ 2123 w 2988"/>
                <a:gd name="T47" fmla="*/ 2486 h 4170"/>
                <a:gd name="T48" fmla="*/ 2988 w 2988"/>
                <a:gd name="T49" fmla="*/ 2486 h 4170"/>
                <a:gd name="T50" fmla="*/ 2988 w 2988"/>
                <a:gd name="T51" fmla="*/ 1621 h 4170"/>
                <a:gd name="T52" fmla="*/ 2123 w 2988"/>
                <a:gd name="T53" fmla="*/ 1621 h 4170"/>
                <a:gd name="T54" fmla="*/ 2123 w 2988"/>
                <a:gd name="T55" fmla="*/ 1952 h 4170"/>
                <a:gd name="T56" fmla="*/ 1551 w 2988"/>
                <a:gd name="T57" fmla="*/ 1952 h 4170"/>
                <a:gd name="T58" fmla="*/ 1551 w 2988"/>
                <a:gd name="T59" fmla="*/ 456 h 4170"/>
                <a:gd name="T60" fmla="*/ 2123 w 2988"/>
                <a:gd name="T61" fmla="*/ 456 h 4170"/>
                <a:gd name="T62" fmla="*/ 2123 w 2988"/>
                <a:gd name="T63" fmla="*/ 865 h 4170"/>
                <a:gd name="T64" fmla="*/ 2988 w 2988"/>
                <a:gd name="T65" fmla="*/ 865 h 4170"/>
                <a:gd name="T66" fmla="*/ 2785 w 2988"/>
                <a:gd name="T67" fmla="*/ 203 h 4170"/>
                <a:gd name="T68" fmla="*/ 2785 w 2988"/>
                <a:gd name="T69" fmla="*/ 661 h 4170"/>
                <a:gd name="T70" fmla="*/ 2327 w 2988"/>
                <a:gd name="T71" fmla="*/ 661 h 4170"/>
                <a:gd name="T72" fmla="*/ 2327 w 2988"/>
                <a:gd name="T73" fmla="*/ 203 h 4170"/>
                <a:gd name="T74" fmla="*/ 2785 w 2988"/>
                <a:gd name="T75" fmla="*/ 203 h 4170"/>
                <a:gd name="T76" fmla="*/ 2785 w 2988"/>
                <a:gd name="T77" fmla="*/ 1825 h 4170"/>
                <a:gd name="T78" fmla="*/ 2785 w 2988"/>
                <a:gd name="T79" fmla="*/ 2283 h 4170"/>
                <a:gd name="T80" fmla="*/ 2327 w 2988"/>
                <a:gd name="T81" fmla="*/ 2283 h 4170"/>
                <a:gd name="T82" fmla="*/ 2327 w 2988"/>
                <a:gd name="T83" fmla="*/ 1825 h 4170"/>
                <a:gd name="T84" fmla="*/ 2785 w 2988"/>
                <a:gd name="T85" fmla="*/ 1825 h 4170"/>
                <a:gd name="T86" fmla="*/ 2785 w 2988"/>
                <a:gd name="T87" fmla="*/ 3508 h 4170"/>
                <a:gd name="T88" fmla="*/ 2785 w 2988"/>
                <a:gd name="T89" fmla="*/ 3967 h 4170"/>
                <a:gd name="T90" fmla="*/ 2327 w 2988"/>
                <a:gd name="T91" fmla="*/ 3967 h 4170"/>
                <a:gd name="T92" fmla="*/ 2327 w 2988"/>
                <a:gd name="T93" fmla="*/ 3508 h 4170"/>
                <a:gd name="T94" fmla="*/ 2785 w 2988"/>
                <a:gd name="T95" fmla="*/ 3508 h 4170"/>
                <a:gd name="T96" fmla="*/ 203 w 2988"/>
                <a:gd name="T97" fmla="*/ 2418 h 4170"/>
                <a:gd name="T98" fmla="*/ 203 w 2988"/>
                <a:gd name="T99" fmla="*/ 1690 h 4170"/>
                <a:gd name="T100" fmla="*/ 931 w 2988"/>
                <a:gd name="T101" fmla="*/ 1690 h 4170"/>
                <a:gd name="T102" fmla="*/ 931 w 2988"/>
                <a:gd name="T103" fmla="*/ 2418 h 4170"/>
                <a:gd name="T104" fmla="*/ 203 w 2988"/>
                <a:gd name="T105" fmla="*/ 2418 h 4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88" h="4170">
                  <a:moveTo>
                    <a:pt x="2988" y="865"/>
                  </a:moveTo>
                  <a:lnTo>
                    <a:pt x="2988" y="0"/>
                  </a:lnTo>
                  <a:lnTo>
                    <a:pt x="2123" y="0"/>
                  </a:lnTo>
                  <a:lnTo>
                    <a:pt x="2123" y="253"/>
                  </a:lnTo>
                  <a:lnTo>
                    <a:pt x="1347" y="253"/>
                  </a:lnTo>
                  <a:lnTo>
                    <a:pt x="1347" y="1952"/>
                  </a:lnTo>
                  <a:lnTo>
                    <a:pt x="1134" y="1952"/>
                  </a:lnTo>
                  <a:lnTo>
                    <a:pt x="1134" y="1486"/>
                  </a:lnTo>
                  <a:lnTo>
                    <a:pt x="0" y="1486"/>
                  </a:lnTo>
                  <a:lnTo>
                    <a:pt x="0" y="2621"/>
                  </a:lnTo>
                  <a:lnTo>
                    <a:pt x="1134" y="2621"/>
                  </a:lnTo>
                  <a:lnTo>
                    <a:pt x="1134" y="2155"/>
                  </a:lnTo>
                  <a:lnTo>
                    <a:pt x="1347" y="2155"/>
                  </a:lnTo>
                  <a:lnTo>
                    <a:pt x="1347" y="3854"/>
                  </a:lnTo>
                  <a:lnTo>
                    <a:pt x="2123" y="3854"/>
                  </a:lnTo>
                  <a:lnTo>
                    <a:pt x="2123" y="4170"/>
                  </a:lnTo>
                  <a:lnTo>
                    <a:pt x="2988" y="4170"/>
                  </a:lnTo>
                  <a:lnTo>
                    <a:pt x="2988" y="3305"/>
                  </a:lnTo>
                  <a:lnTo>
                    <a:pt x="2123" y="3305"/>
                  </a:lnTo>
                  <a:lnTo>
                    <a:pt x="2123" y="3651"/>
                  </a:lnTo>
                  <a:lnTo>
                    <a:pt x="1551" y="3651"/>
                  </a:lnTo>
                  <a:lnTo>
                    <a:pt x="1551" y="2155"/>
                  </a:lnTo>
                  <a:lnTo>
                    <a:pt x="2123" y="2155"/>
                  </a:lnTo>
                  <a:lnTo>
                    <a:pt x="2123" y="2486"/>
                  </a:lnTo>
                  <a:lnTo>
                    <a:pt x="2988" y="2486"/>
                  </a:lnTo>
                  <a:lnTo>
                    <a:pt x="2988" y="1621"/>
                  </a:lnTo>
                  <a:lnTo>
                    <a:pt x="2123" y="1621"/>
                  </a:lnTo>
                  <a:lnTo>
                    <a:pt x="2123" y="1952"/>
                  </a:lnTo>
                  <a:lnTo>
                    <a:pt x="1551" y="1952"/>
                  </a:lnTo>
                  <a:lnTo>
                    <a:pt x="1551" y="456"/>
                  </a:lnTo>
                  <a:lnTo>
                    <a:pt x="2123" y="456"/>
                  </a:lnTo>
                  <a:lnTo>
                    <a:pt x="2123" y="865"/>
                  </a:lnTo>
                  <a:cubicBezTo>
                    <a:pt x="2123" y="865"/>
                    <a:pt x="2988" y="865"/>
                    <a:pt x="2988" y="865"/>
                  </a:cubicBezTo>
                  <a:close/>
                  <a:moveTo>
                    <a:pt x="2785" y="203"/>
                  </a:moveTo>
                  <a:lnTo>
                    <a:pt x="2785" y="661"/>
                  </a:lnTo>
                  <a:lnTo>
                    <a:pt x="2327" y="661"/>
                  </a:lnTo>
                  <a:lnTo>
                    <a:pt x="2327" y="203"/>
                  </a:lnTo>
                  <a:lnTo>
                    <a:pt x="2785" y="203"/>
                  </a:lnTo>
                  <a:close/>
                  <a:moveTo>
                    <a:pt x="2785" y="1825"/>
                  </a:moveTo>
                  <a:lnTo>
                    <a:pt x="2785" y="2283"/>
                  </a:lnTo>
                  <a:lnTo>
                    <a:pt x="2327" y="2283"/>
                  </a:lnTo>
                  <a:lnTo>
                    <a:pt x="2327" y="1825"/>
                  </a:lnTo>
                  <a:lnTo>
                    <a:pt x="2785" y="1825"/>
                  </a:lnTo>
                  <a:close/>
                  <a:moveTo>
                    <a:pt x="2785" y="3508"/>
                  </a:moveTo>
                  <a:lnTo>
                    <a:pt x="2785" y="3967"/>
                  </a:lnTo>
                  <a:lnTo>
                    <a:pt x="2327" y="3967"/>
                  </a:lnTo>
                  <a:lnTo>
                    <a:pt x="2327" y="3508"/>
                  </a:lnTo>
                  <a:lnTo>
                    <a:pt x="2785" y="3508"/>
                  </a:lnTo>
                  <a:close/>
                  <a:moveTo>
                    <a:pt x="203" y="2418"/>
                  </a:moveTo>
                  <a:lnTo>
                    <a:pt x="203" y="1690"/>
                  </a:lnTo>
                  <a:lnTo>
                    <a:pt x="931" y="1690"/>
                  </a:lnTo>
                  <a:lnTo>
                    <a:pt x="931" y="2418"/>
                  </a:lnTo>
                  <a:lnTo>
                    <a:pt x="203" y="2418"/>
                  </a:lnTo>
                  <a:close/>
                </a:path>
              </a:pathLst>
            </a:custGeom>
            <a:solidFill>
              <a:srgbClr val="871E50"/>
            </a:solidFill>
            <a:ln>
              <a:noFill/>
            </a:ln>
          </p:spPr>
        </p:sp>
        <p:sp>
          <p:nvSpPr>
            <p:cNvPr id="142" name="Rectangle 284">
              <a:extLst>
                <a:ext uri="{FF2B5EF4-FFF2-40B4-BE49-F238E27FC236}">
                  <a16:creationId xmlns:a16="http://schemas.microsoft.com/office/drawing/2014/main" id="{851AAC50-3195-B76E-3C2C-6286FFE0EF39}"/>
                </a:ext>
              </a:extLst>
            </p:cNvPr>
            <p:cNvSpPr/>
            <p:nvPr/>
          </p:nvSpPr>
          <p:spPr>
            <a:xfrm>
              <a:off x="6565754" y="4843007"/>
              <a:ext cx="494310" cy="35337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工艺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数据包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cxnSp>
        <p:nvCxnSpPr>
          <p:cNvPr id="150" name="连接符: 肘形 149">
            <a:extLst>
              <a:ext uri="{FF2B5EF4-FFF2-40B4-BE49-F238E27FC236}">
                <a16:creationId xmlns:a16="http://schemas.microsoft.com/office/drawing/2014/main" id="{EF765163-7E46-81F9-D7FD-0D8DF03E3174}"/>
              </a:ext>
            </a:extLst>
          </p:cNvPr>
          <p:cNvCxnSpPr>
            <a:cxnSpLocks/>
            <a:stCxn id="77" idx="2"/>
          </p:cNvCxnSpPr>
          <p:nvPr/>
        </p:nvCxnSpPr>
        <p:spPr>
          <a:xfrm rot="16200000" flipH="1">
            <a:off x="4239948" y="5348542"/>
            <a:ext cx="174892" cy="3661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9" name="连接符: 肘形 158">
            <a:extLst>
              <a:ext uri="{FF2B5EF4-FFF2-40B4-BE49-F238E27FC236}">
                <a16:creationId xmlns:a16="http://schemas.microsoft.com/office/drawing/2014/main" id="{77CD0A10-5F45-87C4-FA8D-50410E67F1BA}"/>
              </a:ext>
            </a:extLst>
          </p:cNvPr>
          <p:cNvCxnSpPr>
            <a:stCxn id="142" idx="3"/>
            <a:endCxn id="137" idx="2"/>
          </p:cNvCxnSpPr>
          <p:nvPr/>
        </p:nvCxnSpPr>
        <p:spPr>
          <a:xfrm flipV="1">
            <a:off x="5164089" y="5346193"/>
            <a:ext cx="3072133" cy="26767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70" name="组合 169">
            <a:extLst>
              <a:ext uri="{FF2B5EF4-FFF2-40B4-BE49-F238E27FC236}">
                <a16:creationId xmlns:a16="http://schemas.microsoft.com/office/drawing/2014/main" id="{2B9F19AF-EC43-095E-63CE-53B8D3BCBA44}"/>
              </a:ext>
            </a:extLst>
          </p:cNvPr>
          <p:cNvGrpSpPr/>
          <p:nvPr/>
        </p:nvGrpSpPr>
        <p:grpSpPr>
          <a:xfrm>
            <a:off x="9713969" y="4136600"/>
            <a:ext cx="614312" cy="353374"/>
            <a:chOff x="9880147" y="4236004"/>
            <a:chExt cx="614312" cy="353374"/>
          </a:xfrm>
        </p:grpSpPr>
        <p:sp>
          <p:nvSpPr>
            <p:cNvPr id="161" name="diagram-structure_16796">
              <a:extLst>
                <a:ext uri="{FF2B5EF4-FFF2-40B4-BE49-F238E27FC236}">
                  <a16:creationId xmlns:a16="http://schemas.microsoft.com/office/drawing/2014/main" id="{270F8555-F677-2BFD-CE7C-3CFCF1EDEC7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880147" y="4262563"/>
              <a:ext cx="208845" cy="293877"/>
            </a:xfrm>
            <a:custGeom>
              <a:avLst/>
              <a:gdLst>
                <a:gd name="T0" fmla="*/ 2988 w 2988"/>
                <a:gd name="T1" fmla="*/ 865 h 4170"/>
                <a:gd name="T2" fmla="*/ 2988 w 2988"/>
                <a:gd name="T3" fmla="*/ 0 h 4170"/>
                <a:gd name="T4" fmla="*/ 2123 w 2988"/>
                <a:gd name="T5" fmla="*/ 0 h 4170"/>
                <a:gd name="T6" fmla="*/ 2123 w 2988"/>
                <a:gd name="T7" fmla="*/ 253 h 4170"/>
                <a:gd name="T8" fmla="*/ 1347 w 2988"/>
                <a:gd name="T9" fmla="*/ 253 h 4170"/>
                <a:gd name="T10" fmla="*/ 1347 w 2988"/>
                <a:gd name="T11" fmla="*/ 1952 h 4170"/>
                <a:gd name="T12" fmla="*/ 1134 w 2988"/>
                <a:gd name="T13" fmla="*/ 1952 h 4170"/>
                <a:gd name="T14" fmla="*/ 1134 w 2988"/>
                <a:gd name="T15" fmla="*/ 1486 h 4170"/>
                <a:gd name="T16" fmla="*/ 0 w 2988"/>
                <a:gd name="T17" fmla="*/ 1486 h 4170"/>
                <a:gd name="T18" fmla="*/ 0 w 2988"/>
                <a:gd name="T19" fmla="*/ 2621 h 4170"/>
                <a:gd name="T20" fmla="*/ 1134 w 2988"/>
                <a:gd name="T21" fmla="*/ 2621 h 4170"/>
                <a:gd name="T22" fmla="*/ 1134 w 2988"/>
                <a:gd name="T23" fmla="*/ 2155 h 4170"/>
                <a:gd name="T24" fmla="*/ 1347 w 2988"/>
                <a:gd name="T25" fmla="*/ 2155 h 4170"/>
                <a:gd name="T26" fmla="*/ 1347 w 2988"/>
                <a:gd name="T27" fmla="*/ 3854 h 4170"/>
                <a:gd name="T28" fmla="*/ 2123 w 2988"/>
                <a:gd name="T29" fmla="*/ 3854 h 4170"/>
                <a:gd name="T30" fmla="*/ 2123 w 2988"/>
                <a:gd name="T31" fmla="*/ 4170 h 4170"/>
                <a:gd name="T32" fmla="*/ 2988 w 2988"/>
                <a:gd name="T33" fmla="*/ 4170 h 4170"/>
                <a:gd name="T34" fmla="*/ 2988 w 2988"/>
                <a:gd name="T35" fmla="*/ 3305 h 4170"/>
                <a:gd name="T36" fmla="*/ 2123 w 2988"/>
                <a:gd name="T37" fmla="*/ 3305 h 4170"/>
                <a:gd name="T38" fmla="*/ 2123 w 2988"/>
                <a:gd name="T39" fmla="*/ 3651 h 4170"/>
                <a:gd name="T40" fmla="*/ 1551 w 2988"/>
                <a:gd name="T41" fmla="*/ 3651 h 4170"/>
                <a:gd name="T42" fmla="*/ 1551 w 2988"/>
                <a:gd name="T43" fmla="*/ 2155 h 4170"/>
                <a:gd name="T44" fmla="*/ 2123 w 2988"/>
                <a:gd name="T45" fmla="*/ 2155 h 4170"/>
                <a:gd name="T46" fmla="*/ 2123 w 2988"/>
                <a:gd name="T47" fmla="*/ 2486 h 4170"/>
                <a:gd name="T48" fmla="*/ 2988 w 2988"/>
                <a:gd name="T49" fmla="*/ 2486 h 4170"/>
                <a:gd name="T50" fmla="*/ 2988 w 2988"/>
                <a:gd name="T51" fmla="*/ 1621 h 4170"/>
                <a:gd name="T52" fmla="*/ 2123 w 2988"/>
                <a:gd name="T53" fmla="*/ 1621 h 4170"/>
                <a:gd name="T54" fmla="*/ 2123 w 2988"/>
                <a:gd name="T55" fmla="*/ 1952 h 4170"/>
                <a:gd name="T56" fmla="*/ 1551 w 2988"/>
                <a:gd name="T57" fmla="*/ 1952 h 4170"/>
                <a:gd name="T58" fmla="*/ 1551 w 2988"/>
                <a:gd name="T59" fmla="*/ 456 h 4170"/>
                <a:gd name="T60" fmla="*/ 2123 w 2988"/>
                <a:gd name="T61" fmla="*/ 456 h 4170"/>
                <a:gd name="T62" fmla="*/ 2123 w 2988"/>
                <a:gd name="T63" fmla="*/ 865 h 4170"/>
                <a:gd name="T64" fmla="*/ 2988 w 2988"/>
                <a:gd name="T65" fmla="*/ 865 h 4170"/>
                <a:gd name="T66" fmla="*/ 2785 w 2988"/>
                <a:gd name="T67" fmla="*/ 203 h 4170"/>
                <a:gd name="T68" fmla="*/ 2785 w 2988"/>
                <a:gd name="T69" fmla="*/ 661 h 4170"/>
                <a:gd name="T70" fmla="*/ 2327 w 2988"/>
                <a:gd name="T71" fmla="*/ 661 h 4170"/>
                <a:gd name="T72" fmla="*/ 2327 w 2988"/>
                <a:gd name="T73" fmla="*/ 203 h 4170"/>
                <a:gd name="T74" fmla="*/ 2785 w 2988"/>
                <a:gd name="T75" fmla="*/ 203 h 4170"/>
                <a:gd name="T76" fmla="*/ 2785 w 2988"/>
                <a:gd name="T77" fmla="*/ 1825 h 4170"/>
                <a:gd name="T78" fmla="*/ 2785 w 2988"/>
                <a:gd name="T79" fmla="*/ 2283 h 4170"/>
                <a:gd name="T80" fmla="*/ 2327 w 2988"/>
                <a:gd name="T81" fmla="*/ 2283 h 4170"/>
                <a:gd name="T82" fmla="*/ 2327 w 2988"/>
                <a:gd name="T83" fmla="*/ 1825 h 4170"/>
                <a:gd name="T84" fmla="*/ 2785 w 2988"/>
                <a:gd name="T85" fmla="*/ 1825 h 4170"/>
                <a:gd name="T86" fmla="*/ 2785 w 2988"/>
                <a:gd name="T87" fmla="*/ 3508 h 4170"/>
                <a:gd name="T88" fmla="*/ 2785 w 2988"/>
                <a:gd name="T89" fmla="*/ 3967 h 4170"/>
                <a:gd name="T90" fmla="*/ 2327 w 2988"/>
                <a:gd name="T91" fmla="*/ 3967 h 4170"/>
                <a:gd name="T92" fmla="*/ 2327 w 2988"/>
                <a:gd name="T93" fmla="*/ 3508 h 4170"/>
                <a:gd name="T94" fmla="*/ 2785 w 2988"/>
                <a:gd name="T95" fmla="*/ 3508 h 4170"/>
                <a:gd name="T96" fmla="*/ 203 w 2988"/>
                <a:gd name="T97" fmla="*/ 2418 h 4170"/>
                <a:gd name="T98" fmla="*/ 203 w 2988"/>
                <a:gd name="T99" fmla="*/ 1690 h 4170"/>
                <a:gd name="T100" fmla="*/ 931 w 2988"/>
                <a:gd name="T101" fmla="*/ 1690 h 4170"/>
                <a:gd name="T102" fmla="*/ 931 w 2988"/>
                <a:gd name="T103" fmla="*/ 2418 h 4170"/>
                <a:gd name="T104" fmla="*/ 203 w 2988"/>
                <a:gd name="T105" fmla="*/ 2418 h 4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88" h="4170">
                  <a:moveTo>
                    <a:pt x="2988" y="865"/>
                  </a:moveTo>
                  <a:lnTo>
                    <a:pt x="2988" y="0"/>
                  </a:lnTo>
                  <a:lnTo>
                    <a:pt x="2123" y="0"/>
                  </a:lnTo>
                  <a:lnTo>
                    <a:pt x="2123" y="253"/>
                  </a:lnTo>
                  <a:lnTo>
                    <a:pt x="1347" y="253"/>
                  </a:lnTo>
                  <a:lnTo>
                    <a:pt x="1347" y="1952"/>
                  </a:lnTo>
                  <a:lnTo>
                    <a:pt x="1134" y="1952"/>
                  </a:lnTo>
                  <a:lnTo>
                    <a:pt x="1134" y="1486"/>
                  </a:lnTo>
                  <a:lnTo>
                    <a:pt x="0" y="1486"/>
                  </a:lnTo>
                  <a:lnTo>
                    <a:pt x="0" y="2621"/>
                  </a:lnTo>
                  <a:lnTo>
                    <a:pt x="1134" y="2621"/>
                  </a:lnTo>
                  <a:lnTo>
                    <a:pt x="1134" y="2155"/>
                  </a:lnTo>
                  <a:lnTo>
                    <a:pt x="1347" y="2155"/>
                  </a:lnTo>
                  <a:lnTo>
                    <a:pt x="1347" y="3854"/>
                  </a:lnTo>
                  <a:lnTo>
                    <a:pt x="2123" y="3854"/>
                  </a:lnTo>
                  <a:lnTo>
                    <a:pt x="2123" y="4170"/>
                  </a:lnTo>
                  <a:lnTo>
                    <a:pt x="2988" y="4170"/>
                  </a:lnTo>
                  <a:lnTo>
                    <a:pt x="2988" y="3305"/>
                  </a:lnTo>
                  <a:lnTo>
                    <a:pt x="2123" y="3305"/>
                  </a:lnTo>
                  <a:lnTo>
                    <a:pt x="2123" y="3651"/>
                  </a:lnTo>
                  <a:lnTo>
                    <a:pt x="1551" y="3651"/>
                  </a:lnTo>
                  <a:lnTo>
                    <a:pt x="1551" y="2155"/>
                  </a:lnTo>
                  <a:lnTo>
                    <a:pt x="2123" y="2155"/>
                  </a:lnTo>
                  <a:lnTo>
                    <a:pt x="2123" y="2486"/>
                  </a:lnTo>
                  <a:lnTo>
                    <a:pt x="2988" y="2486"/>
                  </a:lnTo>
                  <a:lnTo>
                    <a:pt x="2988" y="1621"/>
                  </a:lnTo>
                  <a:lnTo>
                    <a:pt x="2123" y="1621"/>
                  </a:lnTo>
                  <a:lnTo>
                    <a:pt x="2123" y="1952"/>
                  </a:lnTo>
                  <a:lnTo>
                    <a:pt x="1551" y="1952"/>
                  </a:lnTo>
                  <a:lnTo>
                    <a:pt x="1551" y="456"/>
                  </a:lnTo>
                  <a:lnTo>
                    <a:pt x="2123" y="456"/>
                  </a:lnTo>
                  <a:lnTo>
                    <a:pt x="2123" y="865"/>
                  </a:lnTo>
                  <a:cubicBezTo>
                    <a:pt x="2123" y="865"/>
                    <a:pt x="2988" y="865"/>
                    <a:pt x="2988" y="865"/>
                  </a:cubicBezTo>
                  <a:close/>
                  <a:moveTo>
                    <a:pt x="2785" y="203"/>
                  </a:moveTo>
                  <a:lnTo>
                    <a:pt x="2785" y="661"/>
                  </a:lnTo>
                  <a:lnTo>
                    <a:pt x="2327" y="661"/>
                  </a:lnTo>
                  <a:lnTo>
                    <a:pt x="2327" y="203"/>
                  </a:lnTo>
                  <a:lnTo>
                    <a:pt x="2785" y="203"/>
                  </a:lnTo>
                  <a:close/>
                  <a:moveTo>
                    <a:pt x="2785" y="1825"/>
                  </a:moveTo>
                  <a:lnTo>
                    <a:pt x="2785" y="2283"/>
                  </a:lnTo>
                  <a:lnTo>
                    <a:pt x="2327" y="2283"/>
                  </a:lnTo>
                  <a:lnTo>
                    <a:pt x="2327" y="1825"/>
                  </a:lnTo>
                  <a:lnTo>
                    <a:pt x="2785" y="1825"/>
                  </a:lnTo>
                  <a:close/>
                  <a:moveTo>
                    <a:pt x="2785" y="3508"/>
                  </a:moveTo>
                  <a:lnTo>
                    <a:pt x="2785" y="3967"/>
                  </a:lnTo>
                  <a:lnTo>
                    <a:pt x="2327" y="3967"/>
                  </a:lnTo>
                  <a:lnTo>
                    <a:pt x="2327" y="3508"/>
                  </a:lnTo>
                  <a:lnTo>
                    <a:pt x="2785" y="3508"/>
                  </a:lnTo>
                  <a:close/>
                  <a:moveTo>
                    <a:pt x="203" y="2418"/>
                  </a:moveTo>
                  <a:lnTo>
                    <a:pt x="203" y="1690"/>
                  </a:lnTo>
                  <a:lnTo>
                    <a:pt x="931" y="1690"/>
                  </a:lnTo>
                  <a:lnTo>
                    <a:pt x="931" y="2418"/>
                  </a:lnTo>
                  <a:lnTo>
                    <a:pt x="203" y="2418"/>
                  </a:lnTo>
                  <a:close/>
                </a:path>
              </a:pathLst>
            </a:custGeom>
            <a:solidFill>
              <a:srgbClr val="00646E"/>
            </a:solidFill>
            <a:ln>
              <a:noFill/>
            </a:ln>
          </p:spPr>
        </p:sp>
        <p:sp>
          <p:nvSpPr>
            <p:cNvPr id="162" name="Rectangle 316">
              <a:extLst>
                <a:ext uri="{FF2B5EF4-FFF2-40B4-BE49-F238E27FC236}">
                  <a16:creationId xmlns:a16="http://schemas.microsoft.com/office/drawing/2014/main" id="{05C21FFA-1116-895E-4F4E-6D0B2B950A33}"/>
                </a:ext>
              </a:extLst>
            </p:cNvPr>
            <p:cNvSpPr/>
            <p:nvPr/>
          </p:nvSpPr>
          <p:spPr>
            <a:xfrm>
              <a:off x="10000149" y="4236004"/>
              <a:ext cx="494310" cy="35337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服务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BOM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171" name="组合 170">
            <a:extLst>
              <a:ext uri="{FF2B5EF4-FFF2-40B4-BE49-F238E27FC236}">
                <a16:creationId xmlns:a16="http://schemas.microsoft.com/office/drawing/2014/main" id="{7520623D-6A85-7FAB-A361-86EC3239318D}"/>
              </a:ext>
            </a:extLst>
          </p:cNvPr>
          <p:cNvGrpSpPr/>
          <p:nvPr/>
        </p:nvGrpSpPr>
        <p:grpSpPr>
          <a:xfrm>
            <a:off x="9539921" y="4873330"/>
            <a:ext cx="656071" cy="239613"/>
            <a:chOff x="10072578" y="4920203"/>
            <a:chExt cx="656071" cy="239613"/>
          </a:xfrm>
        </p:grpSpPr>
        <p:sp>
          <p:nvSpPr>
            <p:cNvPr id="163" name="3d-movie_73964">
              <a:extLst>
                <a:ext uri="{FF2B5EF4-FFF2-40B4-BE49-F238E27FC236}">
                  <a16:creationId xmlns:a16="http://schemas.microsoft.com/office/drawing/2014/main" id="{46217D05-094B-FDAB-5F43-EB99965ADA4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072578" y="4920203"/>
              <a:ext cx="240034" cy="239613"/>
            </a:xfrm>
            <a:custGeom>
              <a:avLst/>
              <a:gdLst>
                <a:gd name="connsiteX0" fmla="*/ 242039 w 605098"/>
                <a:gd name="connsiteY0" fmla="*/ 412737 h 604040"/>
                <a:gd name="connsiteX1" fmla="*/ 362988 w 605098"/>
                <a:gd name="connsiteY1" fmla="*/ 412737 h 604040"/>
                <a:gd name="connsiteX2" fmla="*/ 362988 w 605098"/>
                <a:gd name="connsiteY2" fmla="*/ 523595 h 604040"/>
                <a:gd name="connsiteX3" fmla="*/ 242039 w 605098"/>
                <a:gd name="connsiteY3" fmla="*/ 523595 h 604040"/>
                <a:gd name="connsiteX4" fmla="*/ 560997 w 605098"/>
                <a:gd name="connsiteY4" fmla="*/ 357132 h 604040"/>
                <a:gd name="connsiteX5" fmla="*/ 568051 w 605098"/>
                <a:gd name="connsiteY5" fmla="*/ 364480 h 604040"/>
                <a:gd name="connsiteX6" fmla="*/ 559197 w 605098"/>
                <a:gd name="connsiteY6" fmla="*/ 377526 h 604040"/>
                <a:gd name="connsiteX7" fmla="*/ 475303 w 605098"/>
                <a:gd name="connsiteY7" fmla="*/ 417263 h 604040"/>
                <a:gd name="connsiteX8" fmla="*/ 470951 w 605098"/>
                <a:gd name="connsiteY8" fmla="*/ 418312 h 604040"/>
                <a:gd name="connsiteX9" fmla="*/ 463897 w 605098"/>
                <a:gd name="connsiteY9" fmla="*/ 410815 h 604040"/>
                <a:gd name="connsiteX10" fmla="*/ 472602 w 605098"/>
                <a:gd name="connsiteY10" fmla="*/ 397919 h 604040"/>
                <a:gd name="connsiteX11" fmla="*/ 556645 w 605098"/>
                <a:gd name="connsiteY11" fmla="*/ 358032 h 604040"/>
                <a:gd name="connsiteX12" fmla="*/ 560997 w 605098"/>
                <a:gd name="connsiteY12" fmla="*/ 357132 h 604040"/>
                <a:gd name="connsiteX13" fmla="*/ 560997 w 605098"/>
                <a:gd name="connsiteY13" fmla="*/ 310417 h 604040"/>
                <a:gd name="connsiteX14" fmla="*/ 568051 w 605098"/>
                <a:gd name="connsiteY14" fmla="*/ 317756 h 604040"/>
                <a:gd name="connsiteX15" fmla="*/ 559197 w 605098"/>
                <a:gd name="connsiteY15" fmla="*/ 330787 h 604040"/>
                <a:gd name="connsiteX16" fmla="*/ 475303 w 605098"/>
                <a:gd name="connsiteY16" fmla="*/ 370479 h 604040"/>
                <a:gd name="connsiteX17" fmla="*/ 470951 w 605098"/>
                <a:gd name="connsiteY17" fmla="*/ 371527 h 604040"/>
                <a:gd name="connsiteX18" fmla="*/ 463897 w 605098"/>
                <a:gd name="connsiteY18" fmla="*/ 364188 h 604040"/>
                <a:gd name="connsiteX19" fmla="*/ 472602 w 605098"/>
                <a:gd name="connsiteY19" fmla="*/ 351157 h 604040"/>
                <a:gd name="connsiteX20" fmla="*/ 556645 w 605098"/>
                <a:gd name="connsiteY20" fmla="*/ 311465 h 604040"/>
                <a:gd name="connsiteX21" fmla="*/ 560997 w 605098"/>
                <a:gd name="connsiteY21" fmla="*/ 310417 h 604040"/>
                <a:gd name="connsiteX22" fmla="*/ 44092 w 605098"/>
                <a:gd name="connsiteY22" fmla="*/ 310417 h 604040"/>
                <a:gd name="connsiteX23" fmla="*/ 48445 w 605098"/>
                <a:gd name="connsiteY23" fmla="*/ 311465 h 604040"/>
                <a:gd name="connsiteX24" fmla="*/ 132496 w 605098"/>
                <a:gd name="connsiteY24" fmla="*/ 351157 h 604040"/>
                <a:gd name="connsiteX25" fmla="*/ 141201 w 605098"/>
                <a:gd name="connsiteY25" fmla="*/ 364188 h 604040"/>
                <a:gd name="connsiteX26" fmla="*/ 134147 w 605098"/>
                <a:gd name="connsiteY26" fmla="*/ 371527 h 604040"/>
                <a:gd name="connsiteX27" fmla="*/ 129944 w 605098"/>
                <a:gd name="connsiteY27" fmla="*/ 370629 h 604040"/>
                <a:gd name="connsiteX28" fmla="*/ 45893 w 605098"/>
                <a:gd name="connsiteY28" fmla="*/ 330787 h 604040"/>
                <a:gd name="connsiteX29" fmla="*/ 37188 w 605098"/>
                <a:gd name="connsiteY29" fmla="*/ 317756 h 604040"/>
                <a:gd name="connsiteX30" fmla="*/ 44092 w 605098"/>
                <a:gd name="connsiteY30" fmla="*/ 310417 h 604040"/>
                <a:gd name="connsiteX31" fmla="*/ 242073 w 605098"/>
                <a:gd name="connsiteY31" fmla="*/ 261727 h 604040"/>
                <a:gd name="connsiteX32" fmla="*/ 363016 w 605098"/>
                <a:gd name="connsiteY32" fmla="*/ 261727 h 604040"/>
                <a:gd name="connsiteX33" fmla="*/ 373220 w 605098"/>
                <a:gd name="connsiteY33" fmla="*/ 271778 h 604040"/>
                <a:gd name="connsiteX34" fmla="*/ 363016 w 605098"/>
                <a:gd name="connsiteY34" fmla="*/ 281979 h 604040"/>
                <a:gd name="connsiteX35" fmla="*/ 242073 w 605098"/>
                <a:gd name="connsiteY35" fmla="*/ 281979 h 604040"/>
                <a:gd name="connsiteX36" fmla="*/ 232019 w 605098"/>
                <a:gd name="connsiteY36" fmla="*/ 271778 h 604040"/>
                <a:gd name="connsiteX37" fmla="*/ 242073 w 605098"/>
                <a:gd name="connsiteY37" fmla="*/ 261727 h 604040"/>
                <a:gd name="connsiteX38" fmla="*/ 242073 w 605098"/>
                <a:gd name="connsiteY38" fmla="*/ 221434 h 604040"/>
                <a:gd name="connsiteX39" fmla="*/ 363016 w 605098"/>
                <a:gd name="connsiteY39" fmla="*/ 221434 h 604040"/>
                <a:gd name="connsiteX40" fmla="*/ 373220 w 605098"/>
                <a:gd name="connsiteY40" fmla="*/ 231635 h 604040"/>
                <a:gd name="connsiteX41" fmla="*/ 363016 w 605098"/>
                <a:gd name="connsiteY41" fmla="*/ 241686 h 604040"/>
                <a:gd name="connsiteX42" fmla="*/ 242073 w 605098"/>
                <a:gd name="connsiteY42" fmla="*/ 241686 h 604040"/>
                <a:gd name="connsiteX43" fmla="*/ 232019 w 605098"/>
                <a:gd name="connsiteY43" fmla="*/ 231635 h 604040"/>
                <a:gd name="connsiteX44" fmla="*/ 242073 w 605098"/>
                <a:gd name="connsiteY44" fmla="*/ 221434 h 604040"/>
                <a:gd name="connsiteX45" fmla="*/ 564735 w 605098"/>
                <a:gd name="connsiteY45" fmla="*/ 192785 h 604040"/>
                <a:gd name="connsiteX46" fmla="*/ 564735 w 605098"/>
                <a:gd name="connsiteY46" fmla="*/ 262610 h 604040"/>
                <a:gd name="connsiteX47" fmla="*/ 464038 w 605098"/>
                <a:gd name="connsiteY47" fmla="*/ 310559 h 604040"/>
                <a:gd name="connsiteX48" fmla="*/ 464038 w 605098"/>
                <a:gd name="connsiteY48" fmla="*/ 240733 h 604040"/>
                <a:gd name="connsiteX49" fmla="*/ 242073 w 605098"/>
                <a:gd name="connsiteY49" fmla="*/ 181283 h 604040"/>
                <a:gd name="connsiteX50" fmla="*/ 363016 w 605098"/>
                <a:gd name="connsiteY50" fmla="*/ 181283 h 604040"/>
                <a:gd name="connsiteX51" fmla="*/ 373220 w 605098"/>
                <a:gd name="connsiteY51" fmla="*/ 191303 h 604040"/>
                <a:gd name="connsiteX52" fmla="*/ 363016 w 605098"/>
                <a:gd name="connsiteY52" fmla="*/ 201324 h 604040"/>
                <a:gd name="connsiteX53" fmla="*/ 242073 w 605098"/>
                <a:gd name="connsiteY53" fmla="*/ 201324 h 604040"/>
                <a:gd name="connsiteX54" fmla="*/ 232019 w 605098"/>
                <a:gd name="connsiteY54" fmla="*/ 191303 h 604040"/>
                <a:gd name="connsiteX55" fmla="*/ 242073 w 605098"/>
                <a:gd name="connsiteY55" fmla="*/ 181283 h 604040"/>
                <a:gd name="connsiteX56" fmla="*/ 40363 w 605098"/>
                <a:gd name="connsiteY56" fmla="*/ 122219 h 604040"/>
                <a:gd name="connsiteX57" fmla="*/ 141201 w 605098"/>
                <a:gd name="connsiteY57" fmla="*/ 170165 h 604040"/>
                <a:gd name="connsiteX58" fmla="*/ 141201 w 605098"/>
                <a:gd name="connsiteY58" fmla="*/ 310558 h 604040"/>
                <a:gd name="connsiteX59" fmla="*/ 40363 w 605098"/>
                <a:gd name="connsiteY59" fmla="*/ 262611 h 604040"/>
                <a:gd name="connsiteX60" fmla="*/ 211764 w 605098"/>
                <a:gd name="connsiteY60" fmla="*/ 100661 h 604040"/>
                <a:gd name="connsiteX61" fmla="*/ 211764 w 605098"/>
                <a:gd name="connsiteY61" fmla="*/ 583965 h 604040"/>
                <a:gd name="connsiteX62" fmla="*/ 393335 w 605098"/>
                <a:gd name="connsiteY62" fmla="*/ 583965 h 604040"/>
                <a:gd name="connsiteX63" fmla="*/ 393335 w 605098"/>
                <a:gd name="connsiteY63" fmla="*/ 100661 h 604040"/>
                <a:gd name="connsiteX64" fmla="*/ 191656 w 605098"/>
                <a:gd name="connsiteY64" fmla="*/ 80586 h 604040"/>
                <a:gd name="connsiteX65" fmla="*/ 413443 w 605098"/>
                <a:gd name="connsiteY65" fmla="*/ 80586 h 604040"/>
                <a:gd name="connsiteX66" fmla="*/ 413443 w 605098"/>
                <a:gd name="connsiteY66" fmla="*/ 604040 h 604040"/>
                <a:gd name="connsiteX67" fmla="*/ 191656 w 605098"/>
                <a:gd name="connsiteY67" fmla="*/ 604040 h 604040"/>
                <a:gd name="connsiteX68" fmla="*/ 584990 w 605098"/>
                <a:gd name="connsiteY68" fmla="*/ 30561 h 604040"/>
                <a:gd name="connsiteX69" fmla="*/ 443782 w 605098"/>
                <a:gd name="connsiteY69" fmla="*/ 93632 h 604040"/>
                <a:gd name="connsiteX70" fmla="*/ 443782 w 605098"/>
                <a:gd name="connsiteY70" fmla="*/ 573029 h 604040"/>
                <a:gd name="connsiteX71" fmla="*/ 584990 w 605098"/>
                <a:gd name="connsiteY71" fmla="*/ 510408 h 604040"/>
                <a:gd name="connsiteX72" fmla="*/ 20107 w 605098"/>
                <a:gd name="connsiteY72" fmla="*/ 30561 h 604040"/>
                <a:gd name="connsiteX73" fmla="*/ 20107 w 605098"/>
                <a:gd name="connsiteY73" fmla="*/ 510408 h 604040"/>
                <a:gd name="connsiteX74" fmla="*/ 161308 w 605098"/>
                <a:gd name="connsiteY74" fmla="*/ 573029 h 604040"/>
                <a:gd name="connsiteX75" fmla="*/ 161308 w 605098"/>
                <a:gd name="connsiteY75" fmla="*/ 93632 h 604040"/>
                <a:gd name="connsiteX76" fmla="*/ 605098 w 605098"/>
                <a:gd name="connsiteY76" fmla="*/ 0 h 604040"/>
                <a:gd name="connsiteX77" fmla="*/ 605098 w 605098"/>
                <a:gd name="connsiteY77" fmla="*/ 523591 h 604040"/>
                <a:gd name="connsiteX78" fmla="*/ 423674 w 605098"/>
                <a:gd name="connsiteY78" fmla="*/ 604040 h 604040"/>
                <a:gd name="connsiteX79" fmla="*/ 423674 w 605098"/>
                <a:gd name="connsiteY79" fmla="*/ 80598 h 604040"/>
                <a:gd name="connsiteX80" fmla="*/ 0 w 605098"/>
                <a:gd name="connsiteY80" fmla="*/ 0 h 604040"/>
                <a:gd name="connsiteX81" fmla="*/ 181565 w 605098"/>
                <a:gd name="connsiteY81" fmla="*/ 80598 h 604040"/>
                <a:gd name="connsiteX82" fmla="*/ 181565 w 605098"/>
                <a:gd name="connsiteY82" fmla="*/ 604040 h 604040"/>
                <a:gd name="connsiteX83" fmla="*/ 0 w 605098"/>
                <a:gd name="connsiteY83" fmla="*/ 523591 h 60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5098" h="604040">
                  <a:moveTo>
                    <a:pt x="242039" y="412737"/>
                  </a:moveTo>
                  <a:lnTo>
                    <a:pt x="362988" y="412737"/>
                  </a:lnTo>
                  <a:lnTo>
                    <a:pt x="362988" y="523595"/>
                  </a:lnTo>
                  <a:lnTo>
                    <a:pt x="242039" y="523595"/>
                  </a:lnTo>
                  <a:close/>
                  <a:moveTo>
                    <a:pt x="560997" y="357132"/>
                  </a:moveTo>
                  <a:cubicBezTo>
                    <a:pt x="565050" y="357132"/>
                    <a:pt x="568051" y="360131"/>
                    <a:pt x="568051" y="364480"/>
                  </a:cubicBezTo>
                  <a:cubicBezTo>
                    <a:pt x="568051" y="369428"/>
                    <a:pt x="564149" y="375276"/>
                    <a:pt x="559197" y="377526"/>
                  </a:cubicBezTo>
                  <a:lnTo>
                    <a:pt x="475303" y="417263"/>
                  </a:lnTo>
                  <a:cubicBezTo>
                    <a:pt x="473802" y="418012"/>
                    <a:pt x="472301" y="418312"/>
                    <a:pt x="470951" y="418312"/>
                  </a:cubicBezTo>
                  <a:cubicBezTo>
                    <a:pt x="466899" y="418312"/>
                    <a:pt x="464047" y="415313"/>
                    <a:pt x="463897" y="410815"/>
                  </a:cubicBezTo>
                  <a:cubicBezTo>
                    <a:pt x="463897" y="405866"/>
                    <a:pt x="467799" y="400168"/>
                    <a:pt x="472602" y="397919"/>
                  </a:cubicBezTo>
                  <a:lnTo>
                    <a:pt x="556645" y="358032"/>
                  </a:lnTo>
                  <a:cubicBezTo>
                    <a:pt x="558146" y="357432"/>
                    <a:pt x="559647" y="357132"/>
                    <a:pt x="560997" y="357132"/>
                  </a:cubicBezTo>
                  <a:close/>
                  <a:moveTo>
                    <a:pt x="560997" y="310417"/>
                  </a:moveTo>
                  <a:cubicBezTo>
                    <a:pt x="565050" y="310417"/>
                    <a:pt x="568051" y="313412"/>
                    <a:pt x="568051" y="317756"/>
                  </a:cubicBezTo>
                  <a:cubicBezTo>
                    <a:pt x="568051" y="322848"/>
                    <a:pt x="564149" y="328540"/>
                    <a:pt x="559197" y="330787"/>
                  </a:cubicBezTo>
                  <a:lnTo>
                    <a:pt x="475303" y="370479"/>
                  </a:lnTo>
                  <a:cubicBezTo>
                    <a:pt x="473802" y="371228"/>
                    <a:pt x="472301" y="371527"/>
                    <a:pt x="470951" y="371527"/>
                  </a:cubicBezTo>
                  <a:cubicBezTo>
                    <a:pt x="466899" y="371527"/>
                    <a:pt x="464047" y="368532"/>
                    <a:pt x="463897" y="364188"/>
                  </a:cubicBezTo>
                  <a:cubicBezTo>
                    <a:pt x="463897" y="359245"/>
                    <a:pt x="467799" y="353403"/>
                    <a:pt x="472602" y="351157"/>
                  </a:cubicBezTo>
                  <a:lnTo>
                    <a:pt x="556645" y="311465"/>
                  </a:lnTo>
                  <a:cubicBezTo>
                    <a:pt x="558146" y="310716"/>
                    <a:pt x="559647" y="310417"/>
                    <a:pt x="560997" y="310417"/>
                  </a:cubicBezTo>
                  <a:close/>
                  <a:moveTo>
                    <a:pt x="44092" y="310417"/>
                  </a:moveTo>
                  <a:cubicBezTo>
                    <a:pt x="45593" y="310417"/>
                    <a:pt x="46944" y="310716"/>
                    <a:pt x="48445" y="311465"/>
                  </a:cubicBezTo>
                  <a:lnTo>
                    <a:pt x="132496" y="351157"/>
                  </a:lnTo>
                  <a:cubicBezTo>
                    <a:pt x="137299" y="353403"/>
                    <a:pt x="141201" y="359245"/>
                    <a:pt x="141201" y="364188"/>
                  </a:cubicBezTo>
                  <a:cubicBezTo>
                    <a:pt x="141201" y="368532"/>
                    <a:pt x="138349" y="371527"/>
                    <a:pt x="134147" y="371527"/>
                  </a:cubicBezTo>
                  <a:cubicBezTo>
                    <a:pt x="132796" y="371527"/>
                    <a:pt x="131295" y="371228"/>
                    <a:pt x="129944" y="370629"/>
                  </a:cubicBezTo>
                  <a:lnTo>
                    <a:pt x="45893" y="330787"/>
                  </a:lnTo>
                  <a:cubicBezTo>
                    <a:pt x="40940" y="328540"/>
                    <a:pt x="37188" y="322848"/>
                    <a:pt x="37188" y="317756"/>
                  </a:cubicBezTo>
                  <a:cubicBezTo>
                    <a:pt x="37188" y="313412"/>
                    <a:pt x="40040" y="310417"/>
                    <a:pt x="44092" y="310417"/>
                  </a:cubicBezTo>
                  <a:close/>
                  <a:moveTo>
                    <a:pt x="242073" y="261727"/>
                  </a:moveTo>
                  <a:lnTo>
                    <a:pt x="363016" y="261727"/>
                  </a:lnTo>
                  <a:cubicBezTo>
                    <a:pt x="368568" y="261727"/>
                    <a:pt x="373220" y="266227"/>
                    <a:pt x="373220" y="271778"/>
                  </a:cubicBezTo>
                  <a:cubicBezTo>
                    <a:pt x="373220" y="277478"/>
                    <a:pt x="368568" y="281979"/>
                    <a:pt x="363016" y="281979"/>
                  </a:cubicBezTo>
                  <a:lnTo>
                    <a:pt x="242073" y="281979"/>
                  </a:lnTo>
                  <a:cubicBezTo>
                    <a:pt x="236521" y="281979"/>
                    <a:pt x="232019" y="277328"/>
                    <a:pt x="232019" y="271778"/>
                  </a:cubicBezTo>
                  <a:cubicBezTo>
                    <a:pt x="232019" y="266227"/>
                    <a:pt x="236521" y="261727"/>
                    <a:pt x="242073" y="261727"/>
                  </a:cubicBezTo>
                  <a:close/>
                  <a:moveTo>
                    <a:pt x="242073" y="221434"/>
                  </a:moveTo>
                  <a:lnTo>
                    <a:pt x="363016" y="221434"/>
                  </a:lnTo>
                  <a:cubicBezTo>
                    <a:pt x="368568" y="221434"/>
                    <a:pt x="373220" y="226084"/>
                    <a:pt x="373220" y="231635"/>
                  </a:cubicBezTo>
                  <a:cubicBezTo>
                    <a:pt x="373220" y="237185"/>
                    <a:pt x="368568" y="241686"/>
                    <a:pt x="363016" y="241686"/>
                  </a:cubicBezTo>
                  <a:lnTo>
                    <a:pt x="242073" y="241686"/>
                  </a:lnTo>
                  <a:cubicBezTo>
                    <a:pt x="236521" y="241686"/>
                    <a:pt x="232019" y="237185"/>
                    <a:pt x="232019" y="231635"/>
                  </a:cubicBezTo>
                  <a:cubicBezTo>
                    <a:pt x="232019" y="226084"/>
                    <a:pt x="236521" y="221434"/>
                    <a:pt x="242073" y="221434"/>
                  </a:cubicBezTo>
                  <a:close/>
                  <a:moveTo>
                    <a:pt x="564735" y="192785"/>
                  </a:moveTo>
                  <a:lnTo>
                    <a:pt x="564735" y="262610"/>
                  </a:lnTo>
                  <a:lnTo>
                    <a:pt x="464038" y="310559"/>
                  </a:lnTo>
                  <a:lnTo>
                    <a:pt x="464038" y="240733"/>
                  </a:lnTo>
                  <a:close/>
                  <a:moveTo>
                    <a:pt x="242073" y="181283"/>
                  </a:moveTo>
                  <a:lnTo>
                    <a:pt x="363016" y="181283"/>
                  </a:lnTo>
                  <a:cubicBezTo>
                    <a:pt x="368568" y="181283"/>
                    <a:pt x="373220" y="185770"/>
                    <a:pt x="373220" y="191303"/>
                  </a:cubicBezTo>
                  <a:cubicBezTo>
                    <a:pt x="373220" y="196837"/>
                    <a:pt x="368568" y="201324"/>
                    <a:pt x="363016" y="201324"/>
                  </a:cubicBezTo>
                  <a:lnTo>
                    <a:pt x="242073" y="201324"/>
                  </a:lnTo>
                  <a:cubicBezTo>
                    <a:pt x="236521" y="201324"/>
                    <a:pt x="232019" y="196837"/>
                    <a:pt x="232019" y="191303"/>
                  </a:cubicBezTo>
                  <a:cubicBezTo>
                    <a:pt x="232019" y="185770"/>
                    <a:pt x="236521" y="181283"/>
                    <a:pt x="242073" y="181283"/>
                  </a:cubicBezTo>
                  <a:close/>
                  <a:moveTo>
                    <a:pt x="40363" y="122219"/>
                  </a:moveTo>
                  <a:lnTo>
                    <a:pt x="141201" y="170165"/>
                  </a:lnTo>
                  <a:lnTo>
                    <a:pt x="141201" y="310558"/>
                  </a:lnTo>
                  <a:lnTo>
                    <a:pt x="40363" y="262611"/>
                  </a:lnTo>
                  <a:close/>
                  <a:moveTo>
                    <a:pt x="211764" y="100661"/>
                  </a:moveTo>
                  <a:lnTo>
                    <a:pt x="211764" y="583965"/>
                  </a:lnTo>
                  <a:lnTo>
                    <a:pt x="393335" y="583965"/>
                  </a:lnTo>
                  <a:lnTo>
                    <a:pt x="393335" y="100661"/>
                  </a:lnTo>
                  <a:close/>
                  <a:moveTo>
                    <a:pt x="191656" y="80586"/>
                  </a:moveTo>
                  <a:lnTo>
                    <a:pt x="413443" y="80586"/>
                  </a:lnTo>
                  <a:lnTo>
                    <a:pt x="413443" y="604040"/>
                  </a:lnTo>
                  <a:lnTo>
                    <a:pt x="191656" y="604040"/>
                  </a:lnTo>
                  <a:close/>
                  <a:moveTo>
                    <a:pt x="584990" y="30561"/>
                  </a:moveTo>
                  <a:lnTo>
                    <a:pt x="443782" y="93632"/>
                  </a:lnTo>
                  <a:lnTo>
                    <a:pt x="443782" y="573029"/>
                  </a:lnTo>
                  <a:lnTo>
                    <a:pt x="584990" y="510408"/>
                  </a:lnTo>
                  <a:close/>
                  <a:moveTo>
                    <a:pt x="20107" y="30561"/>
                  </a:moveTo>
                  <a:lnTo>
                    <a:pt x="20107" y="510408"/>
                  </a:lnTo>
                  <a:lnTo>
                    <a:pt x="161308" y="573029"/>
                  </a:lnTo>
                  <a:lnTo>
                    <a:pt x="161308" y="93632"/>
                  </a:lnTo>
                  <a:close/>
                  <a:moveTo>
                    <a:pt x="605098" y="0"/>
                  </a:moveTo>
                  <a:lnTo>
                    <a:pt x="605098" y="523591"/>
                  </a:lnTo>
                  <a:lnTo>
                    <a:pt x="423674" y="604040"/>
                  </a:lnTo>
                  <a:lnTo>
                    <a:pt x="423674" y="80598"/>
                  </a:lnTo>
                  <a:close/>
                  <a:moveTo>
                    <a:pt x="0" y="0"/>
                  </a:moveTo>
                  <a:lnTo>
                    <a:pt x="181565" y="80598"/>
                  </a:lnTo>
                  <a:lnTo>
                    <a:pt x="181565" y="604040"/>
                  </a:lnTo>
                  <a:lnTo>
                    <a:pt x="0" y="523591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4" name="Rectangle 319">
              <a:extLst>
                <a:ext uri="{FF2B5EF4-FFF2-40B4-BE49-F238E27FC236}">
                  <a16:creationId xmlns:a16="http://schemas.microsoft.com/office/drawing/2014/main" id="{027BC3E3-5941-9BAF-1D56-5AF13200295C}"/>
                </a:ext>
              </a:extLst>
            </p:cNvPr>
            <p:cNvSpPr/>
            <p:nvPr/>
          </p:nvSpPr>
          <p:spPr>
            <a:xfrm>
              <a:off x="10234339" y="4924386"/>
              <a:ext cx="494310" cy="18916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一机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一档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一册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172" name="组合 171">
            <a:extLst>
              <a:ext uri="{FF2B5EF4-FFF2-40B4-BE49-F238E27FC236}">
                <a16:creationId xmlns:a16="http://schemas.microsoft.com/office/drawing/2014/main" id="{FF3E331F-E9FA-6CDE-3910-CFD500FEB9FB}"/>
              </a:ext>
            </a:extLst>
          </p:cNvPr>
          <p:cNvGrpSpPr/>
          <p:nvPr/>
        </p:nvGrpSpPr>
        <p:grpSpPr>
          <a:xfrm>
            <a:off x="10419316" y="4790917"/>
            <a:ext cx="622651" cy="352602"/>
            <a:chOff x="10328281" y="4536610"/>
            <a:chExt cx="622651" cy="352602"/>
          </a:xfrm>
        </p:grpSpPr>
        <p:sp>
          <p:nvSpPr>
            <p:cNvPr id="165" name="3d-movie_73964">
              <a:extLst>
                <a:ext uri="{FF2B5EF4-FFF2-40B4-BE49-F238E27FC236}">
                  <a16:creationId xmlns:a16="http://schemas.microsoft.com/office/drawing/2014/main" id="{9831DB00-DE34-33DC-7688-6E205950259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328281" y="4578937"/>
              <a:ext cx="280273" cy="294393"/>
            </a:xfrm>
            <a:custGeom>
              <a:avLst/>
              <a:gdLst>
                <a:gd name="connsiteX0" fmla="*/ 167728 w 460785"/>
                <a:gd name="connsiteY0" fmla="*/ 464654 h 483998"/>
                <a:gd name="connsiteX1" fmla="*/ 190875 w 460785"/>
                <a:gd name="connsiteY1" fmla="*/ 473250 h 483998"/>
                <a:gd name="connsiteX2" fmla="*/ 230640 w 460785"/>
                <a:gd name="connsiteY2" fmla="*/ 478046 h 483998"/>
                <a:gd name="connsiteX3" fmla="*/ 270405 w 460785"/>
                <a:gd name="connsiteY3" fmla="*/ 473250 h 483998"/>
                <a:gd name="connsiteX4" fmla="*/ 293519 w 460785"/>
                <a:gd name="connsiteY4" fmla="*/ 464667 h 483998"/>
                <a:gd name="connsiteX5" fmla="*/ 271175 w 460785"/>
                <a:gd name="connsiteY5" fmla="*/ 476759 h 483998"/>
                <a:gd name="connsiteX6" fmla="*/ 230616 w 460785"/>
                <a:gd name="connsiteY6" fmla="*/ 483998 h 483998"/>
                <a:gd name="connsiteX7" fmla="*/ 190081 w 460785"/>
                <a:gd name="connsiteY7" fmla="*/ 476759 h 483998"/>
                <a:gd name="connsiteX8" fmla="*/ 404835 w 460785"/>
                <a:gd name="connsiteY8" fmla="*/ 322104 h 483998"/>
                <a:gd name="connsiteX9" fmla="*/ 415499 w 460785"/>
                <a:gd name="connsiteY9" fmla="*/ 322104 h 483998"/>
                <a:gd name="connsiteX10" fmla="*/ 412444 w 460785"/>
                <a:gd name="connsiteY10" fmla="*/ 333879 h 483998"/>
                <a:gd name="connsiteX11" fmla="*/ 307442 w 460785"/>
                <a:gd name="connsiteY11" fmla="*/ 459496 h 483998"/>
                <a:gd name="connsiteX12" fmla="*/ 293519 w 460785"/>
                <a:gd name="connsiteY12" fmla="*/ 464667 h 483998"/>
                <a:gd name="connsiteX13" fmla="*/ 310949 w 460785"/>
                <a:gd name="connsiteY13" fmla="*/ 455233 h 483998"/>
                <a:gd name="connsiteX14" fmla="*/ 375139 w 460785"/>
                <a:gd name="connsiteY14" fmla="*/ 384751 h 483998"/>
                <a:gd name="connsiteX15" fmla="*/ 45781 w 460785"/>
                <a:gd name="connsiteY15" fmla="*/ 322104 h 483998"/>
                <a:gd name="connsiteX16" fmla="*/ 56414 w 460785"/>
                <a:gd name="connsiteY16" fmla="*/ 322104 h 483998"/>
                <a:gd name="connsiteX17" fmla="*/ 86093 w 460785"/>
                <a:gd name="connsiteY17" fmla="*/ 384751 h 483998"/>
                <a:gd name="connsiteX18" fmla="*/ 150331 w 460785"/>
                <a:gd name="connsiteY18" fmla="*/ 455233 h 483998"/>
                <a:gd name="connsiteX19" fmla="*/ 167728 w 460785"/>
                <a:gd name="connsiteY19" fmla="*/ 464654 h 483998"/>
                <a:gd name="connsiteX20" fmla="*/ 153838 w 460785"/>
                <a:gd name="connsiteY20" fmla="*/ 459496 h 483998"/>
                <a:gd name="connsiteX21" fmla="*/ 48836 w 460785"/>
                <a:gd name="connsiteY21" fmla="*/ 333879 h 483998"/>
                <a:gd name="connsiteX22" fmla="*/ 400302 w 460785"/>
                <a:gd name="connsiteY22" fmla="*/ 304247 h 483998"/>
                <a:gd name="connsiteX23" fmla="*/ 413299 w 460785"/>
                <a:gd name="connsiteY23" fmla="*/ 304247 h 483998"/>
                <a:gd name="connsiteX24" fmla="*/ 404835 w 460785"/>
                <a:gd name="connsiteY24" fmla="*/ 322104 h 483998"/>
                <a:gd name="connsiteX25" fmla="*/ 391820 w 460785"/>
                <a:gd name="connsiteY25" fmla="*/ 322104 h 483998"/>
                <a:gd name="connsiteX26" fmla="*/ 47954 w 460785"/>
                <a:gd name="connsiteY26" fmla="*/ 304247 h 483998"/>
                <a:gd name="connsiteX27" fmla="*/ 60960 w 460785"/>
                <a:gd name="connsiteY27" fmla="*/ 304247 h 483998"/>
                <a:gd name="connsiteX28" fmla="*/ 69429 w 460785"/>
                <a:gd name="connsiteY28" fmla="*/ 322104 h 483998"/>
                <a:gd name="connsiteX29" fmla="*/ 56414 w 460785"/>
                <a:gd name="connsiteY29" fmla="*/ 322104 h 483998"/>
                <a:gd name="connsiteX30" fmla="*/ 416121 w 460785"/>
                <a:gd name="connsiteY30" fmla="*/ 298295 h 483998"/>
                <a:gd name="connsiteX31" fmla="*/ 421677 w 460785"/>
                <a:gd name="connsiteY31" fmla="*/ 298295 h 483998"/>
                <a:gd name="connsiteX32" fmla="*/ 420132 w 460785"/>
                <a:gd name="connsiteY32" fmla="*/ 304247 h 483998"/>
                <a:gd name="connsiteX33" fmla="*/ 413299 w 460785"/>
                <a:gd name="connsiteY33" fmla="*/ 304247 h 483998"/>
                <a:gd name="connsiteX34" fmla="*/ 39591 w 460785"/>
                <a:gd name="connsiteY34" fmla="*/ 298247 h 483998"/>
                <a:gd name="connsiteX35" fmla="*/ 45112 w 460785"/>
                <a:gd name="connsiteY35" fmla="*/ 298247 h 483998"/>
                <a:gd name="connsiteX36" fmla="*/ 47954 w 460785"/>
                <a:gd name="connsiteY36" fmla="*/ 304247 h 483998"/>
                <a:gd name="connsiteX37" fmla="*/ 41148 w 460785"/>
                <a:gd name="connsiteY37" fmla="*/ 304247 h 483998"/>
                <a:gd name="connsiteX38" fmla="*/ 405959 w 460785"/>
                <a:gd name="connsiteY38" fmla="*/ 292337 h 483998"/>
                <a:gd name="connsiteX39" fmla="*/ 418552 w 460785"/>
                <a:gd name="connsiteY39" fmla="*/ 292337 h 483998"/>
                <a:gd name="connsiteX40" fmla="*/ 418109 w 460785"/>
                <a:gd name="connsiteY40" fmla="*/ 294099 h 483998"/>
                <a:gd name="connsiteX41" fmla="*/ 416121 w 460785"/>
                <a:gd name="connsiteY41" fmla="*/ 298295 h 483998"/>
                <a:gd name="connsiteX42" fmla="*/ 403129 w 460785"/>
                <a:gd name="connsiteY42" fmla="*/ 298295 h 483998"/>
                <a:gd name="connsiteX43" fmla="*/ 42705 w 460785"/>
                <a:gd name="connsiteY43" fmla="*/ 292337 h 483998"/>
                <a:gd name="connsiteX44" fmla="*/ 55311 w 460785"/>
                <a:gd name="connsiteY44" fmla="*/ 292337 h 483998"/>
                <a:gd name="connsiteX45" fmla="*/ 58114 w 460785"/>
                <a:gd name="connsiteY45" fmla="*/ 298247 h 483998"/>
                <a:gd name="connsiteX46" fmla="*/ 45112 w 460785"/>
                <a:gd name="connsiteY46" fmla="*/ 298247 h 483998"/>
                <a:gd name="connsiteX47" fmla="*/ 43147 w 460785"/>
                <a:gd name="connsiteY47" fmla="*/ 294099 h 483998"/>
                <a:gd name="connsiteX48" fmla="*/ 277965 w 460785"/>
                <a:gd name="connsiteY48" fmla="*/ 273296 h 483998"/>
                <a:gd name="connsiteX49" fmla="*/ 280869 w 460785"/>
                <a:gd name="connsiteY49" fmla="*/ 273296 h 483998"/>
                <a:gd name="connsiteX50" fmla="*/ 292770 w 460785"/>
                <a:gd name="connsiteY50" fmla="*/ 285200 h 483998"/>
                <a:gd name="connsiteX51" fmla="*/ 284349 w 460785"/>
                <a:gd name="connsiteY51" fmla="*/ 285200 h 483998"/>
                <a:gd name="connsiteX52" fmla="*/ 277965 w 460785"/>
                <a:gd name="connsiteY52" fmla="*/ 278808 h 483998"/>
                <a:gd name="connsiteX53" fmla="*/ 179916 w 460785"/>
                <a:gd name="connsiteY53" fmla="*/ 273296 h 483998"/>
                <a:gd name="connsiteX54" fmla="*/ 181816 w 460785"/>
                <a:gd name="connsiteY54" fmla="*/ 273296 h 483998"/>
                <a:gd name="connsiteX55" fmla="*/ 181816 w 460785"/>
                <a:gd name="connsiteY55" fmla="*/ 279734 h 483998"/>
                <a:gd name="connsiteX56" fmla="*/ 176352 w 460785"/>
                <a:gd name="connsiteY56" fmla="*/ 285200 h 483998"/>
                <a:gd name="connsiteX57" fmla="*/ 168015 w 460785"/>
                <a:gd name="connsiteY57" fmla="*/ 285200 h 483998"/>
                <a:gd name="connsiteX58" fmla="*/ 230369 w 460785"/>
                <a:gd name="connsiteY58" fmla="*/ 265332 h 483998"/>
                <a:gd name="connsiteX59" fmla="*/ 248038 w 460785"/>
                <a:gd name="connsiteY59" fmla="*/ 272657 h 483998"/>
                <a:gd name="connsiteX60" fmla="*/ 293617 w 460785"/>
                <a:gd name="connsiteY60" fmla="*/ 318245 h 483998"/>
                <a:gd name="connsiteX61" fmla="*/ 302856 w 460785"/>
                <a:gd name="connsiteY61" fmla="*/ 322104 h 483998"/>
                <a:gd name="connsiteX62" fmla="*/ 391820 w 460785"/>
                <a:gd name="connsiteY62" fmla="*/ 322104 h 483998"/>
                <a:gd name="connsiteX63" fmla="*/ 365139 w 460785"/>
                <a:gd name="connsiteY63" fmla="*/ 378274 h 483998"/>
                <a:gd name="connsiteX64" fmla="*/ 230616 w 460785"/>
                <a:gd name="connsiteY64" fmla="*/ 472092 h 483998"/>
                <a:gd name="connsiteX65" fmla="*/ 96093 w 460785"/>
                <a:gd name="connsiteY65" fmla="*/ 378321 h 483998"/>
                <a:gd name="connsiteX66" fmla="*/ 69429 w 460785"/>
                <a:gd name="connsiteY66" fmla="*/ 322104 h 483998"/>
                <a:gd name="connsiteX67" fmla="*/ 157881 w 460785"/>
                <a:gd name="connsiteY67" fmla="*/ 322104 h 483998"/>
                <a:gd name="connsiteX68" fmla="*/ 167121 w 460785"/>
                <a:gd name="connsiteY68" fmla="*/ 318198 h 483998"/>
                <a:gd name="connsiteX69" fmla="*/ 212699 w 460785"/>
                <a:gd name="connsiteY69" fmla="*/ 272657 h 483998"/>
                <a:gd name="connsiteX70" fmla="*/ 230369 w 460785"/>
                <a:gd name="connsiteY70" fmla="*/ 265332 h 483998"/>
                <a:gd name="connsiteX71" fmla="*/ 34972 w 460785"/>
                <a:gd name="connsiteY71" fmla="*/ 261476 h 483998"/>
                <a:gd name="connsiteX72" fmla="*/ 42705 w 460785"/>
                <a:gd name="connsiteY72" fmla="*/ 292337 h 483998"/>
                <a:gd name="connsiteX73" fmla="*/ 38057 w 460785"/>
                <a:gd name="connsiteY73" fmla="*/ 292337 h 483998"/>
                <a:gd name="connsiteX74" fmla="*/ 37340 w 460785"/>
                <a:gd name="connsiteY74" fmla="*/ 289571 h 483998"/>
                <a:gd name="connsiteX75" fmla="*/ 426314 w 460785"/>
                <a:gd name="connsiteY75" fmla="*/ 261402 h 483998"/>
                <a:gd name="connsiteX76" fmla="*/ 423940 w 460785"/>
                <a:gd name="connsiteY76" fmla="*/ 289571 h 483998"/>
                <a:gd name="connsiteX77" fmla="*/ 423223 w 460785"/>
                <a:gd name="connsiteY77" fmla="*/ 292337 h 483998"/>
                <a:gd name="connsiteX78" fmla="*/ 418552 w 460785"/>
                <a:gd name="connsiteY78" fmla="*/ 292337 h 483998"/>
                <a:gd name="connsiteX79" fmla="*/ 230369 w 460785"/>
                <a:gd name="connsiteY79" fmla="*/ 241518 h 483998"/>
                <a:gd name="connsiteX80" fmla="*/ 248038 w 460785"/>
                <a:gd name="connsiteY80" fmla="*/ 248842 h 483998"/>
                <a:gd name="connsiteX81" fmla="*/ 277965 w 460785"/>
                <a:gd name="connsiteY81" fmla="*/ 278808 h 483998"/>
                <a:gd name="connsiteX82" fmla="*/ 277965 w 460785"/>
                <a:gd name="connsiteY82" fmla="*/ 285200 h 483998"/>
                <a:gd name="connsiteX83" fmla="*/ 284349 w 460785"/>
                <a:gd name="connsiteY83" fmla="*/ 285200 h 483998"/>
                <a:gd name="connsiteX84" fmla="*/ 296381 w 460785"/>
                <a:gd name="connsiteY84" fmla="*/ 297247 h 483998"/>
                <a:gd name="connsiteX85" fmla="*/ 298905 w 460785"/>
                <a:gd name="connsiteY85" fmla="*/ 298295 h 483998"/>
                <a:gd name="connsiteX86" fmla="*/ 403129 w 460785"/>
                <a:gd name="connsiteY86" fmla="*/ 298295 h 483998"/>
                <a:gd name="connsiteX87" fmla="*/ 400302 w 460785"/>
                <a:gd name="connsiteY87" fmla="*/ 304247 h 483998"/>
                <a:gd name="connsiteX88" fmla="*/ 298904 w 460785"/>
                <a:gd name="connsiteY88" fmla="*/ 304247 h 483998"/>
                <a:gd name="connsiteX89" fmla="*/ 292189 w 460785"/>
                <a:gd name="connsiteY89" fmla="*/ 301436 h 483998"/>
                <a:gd name="connsiteX90" fmla="*/ 243847 w 460785"/>
                <a:gd name="connsiteY90" fmla="*/ 253081 h 483998"/>
                <a:gd name="connsiteX91" fmla="*/ 230369 w 460785"/>
                <a:gd name="connsiteY91" fmla="*/ 247507 h 483998"/>
                <a:gd name="connsiteX92" fmla="*/ 216890 w 460785"/>
                <a:gd name="connsiteY92" fmla="*/ 253081 h 483998"/>
                <a:gd name="connsiteX93" fmla="*/ 168548 w 460785"/>
                <a:gd name="connsiteY93" fmla="*/ 301436 h 483998"/>
                <a:gd name="connsiteX94" fmla="*/ 161833 w 460785"/>
                <a:gd name="connsiteY94" fmla="*/ 304247 h 483998"/>
                <a:gd name="connsiteX95" fmla="*/ 60960 w 460785"/>
                <a:gd name="connsiteY95" fmla="*/ 304247 h 483998"/>
                <a:gd name="connsiteX96" fmla="*/ 58114 w 460785"/>
                <a:gd name="connsiteY96" fmla="*/ 298247 h 483998"/>
                <a:gd name="connsiteX97" fmla="*/ 161833 w 460785"/>
                <a:gd name="connsiteY97" fmla="*/ 298247 h 483998"/>
                <a:gd name="connsiteX98" fmla="*/ 164357 w 460785"/>
                <a:gd name="connsiteY98" fmla="*/ 297199 h 483998"/>
                <a:gd name="connsiteX99" fmla="*/ 176352 w 460785"/>
                <a:gd name="connsiteY99" fmla="*/ 285200 h 483998"/>
                <a:gd name="connsiteX100" fmla="*/ 181816 w 460785"/>
                <a:gd name="connsiteY100" fmla="*/ 285200 h 483998"/>
                <a:gd name="connsiteX101" fmla="*/ 181816 w 460785"/>
                <a:gd name="connsiteY101" fmla="*/ 279734 h 483998"/>
                <a:gd name="connsiteX102" fmla="*/ 212699 w 460785"/>
                <a:gd name="connsiteY102" fmla="*/ 248842 h 483998"/>
                <a:gd name="connsiteX103" fmla="*/ 230369 w 460785"/>
                <a:gd name="connsiteY103" fmla="*/ 241518 h 483998"/>
                <a:gd name="connsiteX104" fmla="*/ 119050 w 460785"/>
                <a:gd name="connsiteY104" fmla="*/ 142352 h 483998"/>
                <a:gd name="connsiteX105" fmla="*/ 341684 w 460785"/>
                <a:gd name="connsiteY105" fmla="*/ 142352 h 483998"/>
                <a:gd name="connsiteX106" fmla="*/ 407117 w 460785"/>
                <a:gd name="connsiteY106" fmla="*/ 207824 h 483998"/>
                <a:gd name="connsiteX107" fmla="*/ 341684 w 460785"/>
                <a:gd name="connsiteY107" fmla="*/ 273296 h 483998"/>
                <a:gd name="connsiteX108" fmla="*/ 280869 w 460785"/>
                <a:gd name="connsiteY108" fmla="*/ 273296 h 483998"/>
                <a:gd name="connsiteX109" fmla="*/ 252277 w 460785"/>
                <a:gd name="connsiteY109" fmla="*/ 244696 h 483998"/>
                <a:gd name="connsiteX110" fmla="*/ 230392 w 460785"/>
                <a:gd name="connsiteY110" fmla="*/ 235621 h 483998"/>
                <a:gd name="connsiteX111" fmla="*/ 208508 w 460785"/>
                <a:gd name="connsiteY111" fmla="*/ 244696 h 483998"/>
                <a:gd name="connsiteX112" fmla="*/ 179916 w 460785"/>
                <a:gd name="connsiteY112" fmla="*/ 273296 h 483998"/>
                <a:gd name="connsiteX113" fmla="*/ 119050 w 460785"/>
                <a:gd name="connsiteY113" fmla="*/ 273296 h 483998"/>
                <a:gd name="connsiteX114" fmla="*/ 53569 w 460785"/>
                <a:gd name="connsiteY114" fmla="*/ 207824 h 483998"/>
                <a:gd name="connsiteX115" fmla="*/ 119050 w 460785"/>
                <a:gd name="connsiteY115" fmla="*/ 142352 h 483998"/>
                <a:gd name="connsiteX116" fmla="*/ 403111 w 460785"/>
                <a:gd name="connsiteY116" fmla="*/ 123213 h 483998"/>
                <a:gd name="connsiteX117" fmla="*/ 417287 w 460785"/>
                <a:gd name="connsiteY117" fmla="*/ 123213 h 483998"/>
                <a:gd name="connsiteX118" fmla="*/ 417928 w 460785"/>
                <a:gd name="connsiteY118" fmla="*/ 124164 h 483998"/>
                <a:gd name="connsiteX119" fmla="*/ 429772 w 460785"/>
                <a:gd name="connsiteY119" fmla="*/ 162328 h 483998"/>
                <a:gd name="connsiteX120" fmla="*/ 431022 w 460785"/>
                <a:gd name="connsiteY120" fmla="*/ 174739 h 483998"/>
                <a:gd name="connsiteX121" fmla="*/ 431022 w 460785"/>
                <a:gd name="connsiteY121" fmla="*/ 234409 h 483998"/>
                <a:gd name="connsiteX122" fmla="*/ 429816 w 460785"/>
                <a:gd name="connsiteY122" fmla="*/ 247448 h 483998"/>
                <a:gd name="connsiteX123" fmla="*/ 426314 w 460785"/>
                <a:gd name="connsiteY123" fmla="*/ 261402 h 483998"/>
                <a:gd name="connsiteX124" fmla="*/ 427949 w 460785"/>
                <a:gd name="connsiteY124" fmla="*/ 241999 h 483998"/>
                <a:gd name="connsiteX125" fmla="*/ 423940 w 460785"/>
                <a:gd name="connsiteY125" fmla="*/ 194427 h 483998"/>
                <a:gd name="connsiteX126" fmla="*/ 419284 w 460785"/>
                <a:gd name="connsiteY126" fmla="*/ 176482 h 483998"/>
                <a:gd name="connsiteX127" fmla="*/ 418101 w 460785"/>
                <a:gd name="connsiteY127" fmla="*/ 164781 h 483998"/>
                <a:gd name="connsiteX128" fmla="*/ 406932 w 460785"/>
                <a:gd name="connsiteY128" fmla="*/ 128877 h 483998"/>
                <a:gd name="connsiteX129" fmla="*/ 64000 w 460785"/>
                <a:gd name="connsiteY129" fmla="*/ 123213 h 483998"/>
                <a:gd name="connsiteX130" fmla="*/ 397280 w 460785"/>
                <a:gd name="connsiteY130" fmla="*/ 123213 h 483998"/>
                <a:gd name="connsiteX131" fmla="*/ 412444 w 460785"/>
                <a:gd name="connsiteY131" fmla="*/ 150119 h 483998"/>
                <a:gd name="connsiteX132" fmla="*/ 419284 w 460785"/>
                <a:gd name="connsiteY132" fmla="*/ 176482 h 483998"/>
                <a:gd name="connsiteX133" fmla="*/ 421996 w 460785"/>
                <a:gd name="connsiteY133" fmla="*/ 203305 h 483998"/>
                <a:gd name="connsiteX134" fmla="*/ 406729 w 460785"/>
                <a:gd name="connsiteY134" fmla="*/ 290718 h 483998"/>
                <a:gd name="connsiteX135" fmla="*/ 405959 w 460785"/>
                <a:gd name="connsiteY135" fmla="*/ 292337 h 483998"/>
                <a:gd name="connsiteX136" fmla="*/ 299905 w 460785"/>
                <a:gd name="connsiteY136" fmla="*/ 292337 h 483998"/>
                <a:gd name="connsiteX137" fmla="*/ 292770 w 460785"/>
                <a:gd name="connsiteY137" fmla="*/ 285200 h 483998"/>
                <a:gd name="connsiteX138" fmla="*/ 341684 w 460785"/>
                <a:gd name="connsiteY138" fmla="*/ 285200 h 483998"/>
                <a:gd name="connsiteX139" fmla="*/ 419022 w 460785"/>
                <a:gd name="connsiteY139" fmla="*/ 207824 h 483998"/>
                <a:gd name="connsiteX140" fmla="*/ 341684 w 460785"/>
                <a:gd name="connsiteY140" fmla="*/ 130448 h 483998"/>
                <a:gd name="connsiteX141" fmla="*/ 119050 w 460785"/>
                <a:gd name="connsiteY141" fmla="*/ 130448 h 483998"/>
                <a:gd name="connsiteX142" fmla="*/ 41664 w 460785"/>
                <a:gd name="connsiteY142" fmla="*/ 207824 h 483998"/>
                <a:gd name="connsiteX143" fmla="*/ 119050 w 460785"/>
                <a:gd name="connsiteY143" fmla="*/ 285200 h 483998"/>
                <a:gd name="connsiteX144" fmla="*/ 168015 w 460785"/>
                <a:gd name="connsiteY144" fmla="*/ 285200 h 483998"/>
                <a:gd name="connsiteX145" fmla="*/ 160880 w 460785"/>
                <a:gd name="connsiteY145" fmla="*/ 292337 h 483998"/>
                <a:gd name="connsiteX146" fmla="*/ 55311 w 460785"/>
                <a:gd name="connsiteY146" fmla="*/ 292337 h 483998"/>
                <a:gd name="connsiteX147" fmla="*/ 54546 w 460785"/>
                <a:gd name="connsiteY147" fmla="*/ 290724 h 483998"/>
                <a:gd name="connsiteX148" fmla="*/ 39284 w 460785"/>
                <a:gd name="connsiteY148" fmla="*/ 203305 h 483998"/>
                <a:gd name="connsiteX149" fmla="*/ 41994 w 460785"/>
                <a:gd name="connsiteY149" fmla="*/ 176491 h 483998"/>
                <a:gd name="connsiteX150" fmla="*/ 48836 w 460785"/>
                <a:gd name="connsiteY150" fmla="*/ 150119 h 483998"/>
                <a:gd name="connsiteX151" fmla="*/ 43992 w 460785"/>
                <a:gd name="connsiteY151" fmla="*/ 123213 h 483998"/>
                <a:gd name="connsiteX152" fmla="*/ 58160 w 460785"/>
                <a:gd name="connsiteY152" fmla="*/ 123213 h 483998"/>
                <a:gd name="connsiteX153" fmla="*/ 54340 w 460785"/>
                <a:gd name="connsiteY153" fmla="*/ 128877 h 483998"/>
                <a:gd name="connsiteX154" fmla="*/ 43177 w 460785"/>
                <a:gd name="connsiteY154" fmla="*/ 164781 h 483998"/>
                <a:gd name="connsiteX155" fmla="*/ 41994 w 460785"/>
                <a:gd name="connsiteY155" fmla="*/ 176491 h 483998"/>
                <a:gd name="connsiteX156" fmla="*/ 37340 w 460785"/>
                <a:gd name="connsiteY156" fmla="*/ 194427 h 483998"/>
                <a:gd name="connsiteX157" fmla="*/ 33331 w 460785"/>
                <a:gd name="connsiteY157" fmla="*/ 241999 h 483998"/>
                <a:gd name="connsiteX158" fmla="*/ 34972 w 460785"/>
                <a:gd name="connsiteY158" fmla="*/ 261476 h 483998"/>
                <a:gd name="connsiteX159" fmla="*/ 31457 w 460785"/>
                <a:gd name="connsiteY159" fmla="*/ 247448 h 483998"/>
                <a:gd name="connsiteX160" fmla="*/ 29763 w 460785"/>
                <a:gd name="connsiteY160" fmla="*/ 229107 h 483998"/>
                <a:gd name="connsiteX161" fmla="*/ 29763 w 460785"/>
                <a:gd name="connsiteY161" fmla="*/ 179650 h 483998"/>
                <a:gd name="connsiteX162" fmla="*/ 31508 w 460785"/>
                <a:gd name="connsiteY162" fmla="*/ 162328 h 483998"/>
                <a:gd name="connsiteX163" fmla="*/ 43351 w 460785"/>
                <a:gd name="connsiteY163" fmla="*/ 124164 h 483998"/>
                <a:gd name="connsiteX164" fmla="*/ 413271 w 460785"/>
                <a:gd name="connsiteY164" fmla="*/ 117255 h 483998"/>
                <a:gd name="connsiteX165" fmla="*/ 423880 w 460785"/>
                <a:gd name="connsiteY165" fmla="*/ 117255 h 483998"/>
                <a:gd name="connsiteX166" fmla="*/ 436977 w 460785"/>
                <a:gd name="connsiteY166" fmla="*/ 130357 h 483998"/>
                <a:gd name="connsiteX167" fmla="*/ 436977 w 460785"/>
                <a:gd name="connsiteY167" fmla="*/ 285193 h 483998"/>
                <a:gd name="connsiteX168" fmla="*/ 423880 w 460785"/>
                <a:gd name="connsiteY168" fmla="*/ 298295 h 483998"/>
                <a:gd name="connsiteX169" fmla="*/ 421677 w 460785"/>
                <a:gd name="connsiteY169" fmla="*/ 298295 h 483998"/>
                <a:gd name="connsiteX170" fmla="*/ 423223 w 460785"/>
                <a:gd name="connsiteY170" fmla="*/ 292337 h 483998"/>
                <a:gd name="connsiteX171" fmla="*/ 423878 w 460785"/>
                <a:gd name="connsiteY171" fmla="*/ 292337 h 483998"/>
                <a:gd name="connsiteX172" fmla="*/ 431022 w 460785"/>
                <a:gd name="connsiteY172" fmla="*/ 285191 h 483998"/>
                <a:gd name="connsiteX173" fmla="*/ 431022 w 460785"/>
                <a:gd name="connsiteY173" fmla="*/ 234409 h 483998"/>
                <a:gd name="connsiteX174" fmla="*/ 433901 w 460785"/>
                <a:gd name="connsiteY174" fmla="*/ 203305 h 483998"/>
                <a:gd name="connsiteX175" fmla="*/ 431022 w 460785"/>
                <a:gd name="connsiteY175" fmla="*/ 174739 h 483998"/>
                <a:gd name="connsiteX176" fmla="*/ 431022 w 460785"/>
                <a:gd name="connsiteY176" fmla="*/ 130359 h 483998"/>
                <a:gd name="connsiteX177" fmla="*/ 423878 w 460785"/>
                <a:gd name="connsiteY177" fmla="*/ 123213 h 483998"/>
                <a:gd name="connsiteX178" fmla="*/ 417287 w 460785"/>
                <a:gd name="connsiteY178" fmla="*/ 123213 h 483998"/>
                <a:gd name="connsiteX179" fmla="*/ 393922 w 460785"/>
                <a:gd name="connsiteY179" fmla="*/ 117255 h 483998"/>
                <a:gd name="connsiteX180" fmla="*/ 399091 w 460785"/>
                <a:gd name="connsiteY180" fmla="*/ 117255 h 483998"/>
                <a:gd name="connsiteX181" fmla="*/ 403111 w 460785"/>
                <a:gd name="connsiteY181" fmla="*/ 123213 h 483998"/>
                <a:gd name="connsiteX182" fmla="*/ 397280 w 460785"/>
                <a:gd name="connsiteY182" fmla="*/ 123213 h 483998"/>
                <a:gd name="connsiteX183" fmla="*/ 62179 w 460785"/>
                <a:gd name="connsiteY183" fmla="*/ 117255 h 483998"/>
                <a:gd name="connsiteX184" fmla="*/ 67358 w 460785"/>
                <a:gd name="connsiteY184" fmla="*/ 117255 h 483998"/>
                <a:gd name="connsiteX185" fmla="*/ 64000 w 460785"/>
                <a:gd name="connsiteY185" fmla="*/ 123213 h 483998"/>
                <a:gd name="connsiteX186" fmla="*/ 58160 w 460785"/>
                <a:gd name="connsiteY186" fmla="*/ 123213 h 483998"/>
                <a:gd name="connsiteX187" fmla="*/ 36906 w 460785"/>
                <a:gd name="connsiteY187" fmla="*/ 117255 h 483998"/>
                <a:gd name="connsiteX188" fmla="*/ 48008 w 460785"/>
                <a:gd name="connsiteY188" fmla="*/ 117255 h 483998"/>
                <a:gd name="connsiteX189" fmla="*/ 43992 w 460785"/>
                <a:gd name="connsiteY189" fmla="*/ 123213 h 483998"/>
                <a:gd name="connsiteX190" fmla="*/ 36907 w 460785"/>
                <a:gd name="connsiteY190" fmla="*/ 123213 h 483998"/>
                <a:gd name="connsiteX191" fmla="*/ 29763 w 460785"/>
                <a:gd name="connsiteY191" fmla="*/ 130359 h 483998"/>
                <a:gd name="connsiteX192" fmla="*/ 29763 w 460785"/>
                <a:gd name="connsiteY192" fmla="*/ 179650 h 483998"/>
                <a:gd name="connsiteX193" fmla="*/ 27379 w 460785"/>
                <a:gd name="connsiteY193" fmla="*/ 203305 h 483998"/>
                <a:gd name="connsiteX194" fmla="*/ 29763 w 460785"/>
                <a:gd name="connsiteY194" fmla="*/ 229107 h 483998"/>
                <a:gd name="connsiteX195" fmla="*/ 29763 w 460785"/>
                <a:gd name="connsiteY195" fmla="*/ 285191 h 483998"/>
                <a:gd name="connsiteX196" fmla="*/ 36907 w 460785"/>
                <a:gd name="connsiteY196" fmla="*/ 292337 h 483998"/>
                <a:gd name="connsiteX197" fmla="*/ 38057 w 460785"/>
                <a:gd name="connsiteY197" fmla="*/ 292337 h 483998"/>
                <a:gd name="connsiteX198" fmla="*/ 39591 w 460785"/>
                <a:gd name="connsiteY198" fmla="*/ 298247 h 483998"/>
                <a:gd name="connsiteX199" fmla="*/ 36906 w 460785"/>
                <a:gd name="connsiteY199" fmla="*/ 298247 h 483998"/>
                <a:gd name="connsiteX200" fmla="*/ 23808 w 460785"/>
                <a:gd name="connsiteY200" fmla="*/ 285146 h 483998"/>
                <a:gd name="connsiteX201" fmla="*/ 23808 w 460785"/>
                <a:gd name="connsiteY201" fmla="*/ 130357 h 483998"/>
                <a:gd name="connsiteX202" fmla="*/ 36906 w 460785"/>
                <a:gd name="connsiteY202" fmla="*/ 117255 h 483998"/>
                <a:gd name="connsiteX203" fmla="*/ 395075 w 460785"/>
                <a:gd name="connsiteY203" fmla="*/ 111303 h 483998"/>
                <a:gd name="connsiteX204" fmla="*/ 409258 w 460785"/>
                <a:gd name="connsiteY204" fmla="*/ 111303 h 483998"/>
                <a:gd name="connsiteX205" fmla="*/ 413271 w 460785"/>
                <a:gd name="connsiteY205" fmla="*/ 117255 h 483998"/>
                <a:gd name="connsiteX206" fmla="*/ 399091 w 460785"/>
                <a:gd name="connsiteY206" fmla="*/ 117255 h 483998"/>
                <a:gd name="connsiteX207" fmla="*/ 70712 w 460785"/>
                <a:gd name="connsiteY207" fmla="*/ 111303 h 483998"/>
                <a:gd name="connsiteX208" fmla="*/ 390568 w 460785"/>
                <a:gd name="connsiteY208" fmla="*/ 111303 h 483998"/>
                <a:gd name="connsiteX209" fmla="*/ 393922 w 460785"/>
                <a:gd name="connsiteY209" fmla="*/ 117255 h 483998"/>
                <a:gd name="connsiteX210" fmla="*/ 67358 w 460785"/>
                <a:gd name="connsiteY210" fmla="*/ 117255 h 483998"/>
                <a:gd name="connsiteX211" fmla="*/ 52020 w 460785"/>
                <a:gd name="connsiteY211" fmla="*/ 111303 h 483998"/>
                <a:gd name="connsiteX212" fmla="*/ 66193 w 460785"/>
                <a:gd name="connsiteY212" fmla="*/ 111303 h 483998"/>
                <a:gd name="connsiteX213" fmla="*/ 62179 w 460785"/>
                <a:gd name="connsiteY213" fmla="*/ 117255 h 483998"/>
                <a:gd name="connsiteX214" fmla="*/ 48008 w 460785"/>
                <a:gd name="connsiteY214" fmla="*/ 117255 h 483998"/>
                <a:gd name="connsiteX215" fmla="*/ 397222 w 460785"/>
                <a:gd name="connsiteY215" fmla="*/ 93447 h 483998"/>
                <a:gd name="connsiteX216" fmla="*/ 428637 w 460785"/>
                <a:gd name="connsiteY216" fmla="*/ 93447 h 483998"/>
                <a:gd name="connsiteX217" fmla="*/ 460785 w 460785"/>
                <a:gd name="connsiteY217" fmla="*/ 125602 h 483998"/>
                <a:gd name="connsiteX218" fmla="*/ 460785 w 460785"/>
                <a:gd name="connsiteY218" fmla="*/ 289949 h 483998"/>
                <a:gd name="connsiteX219" fmla="*/ 428637 w 460785"/>
                <a:gd name="connsiteY219" fmla="*/ 322104 h 483998"/>
                <a:gd name="connsiteX220" fmla="*/ 415499 w 460785"/>
                <a:gd name="connsiteY220" fmla="*/ 322104 h 483998"/>
                <a:gd name="connsiteX221" fmla="*/ 420132 w 460785"/>
                <a:gd name="connsiteY221" fmla="*/ 304247 h 483998"/>
                <a:gd name="connsiteX222" fmla="*/ 423878 w 460785"/>
                <a:gd name="connsiteY222" fmla="*/ 304247 h 483998"/>
                <a:gd name="connsiteX223" fmla="*/ 442929 w 460785"/>
                <a:gd name="connsiteY223" fmla="*/ 285191 h 483998"/>
                <a:gd name="connsiteX224" fmla="*/ 442929 w 460785"/>
                <a:gd name="connsiteY224" fmla="*/ 130359 h 483998"/>
                <a:gd name="connsiteX225" fmla="*/ 423878 w 460785"/>
                <a:gd name="connsiteY225" fmla="*/ 111303 h 483998"/>
                <a:gd name="connsiteX226" fmla="*/ 409258 w 460785"/>
                <a:gd name="connsiteY226" fmla="*/ 111303 h 483998"/>
                <a:gd name="connsiteX227" fmla="*/ 380505 w 460785"/>
                <a:gd name="connsiteY227" fmla="*/ 93447 h 483998"/>
                <a:gd name="connsiteX228" fmla="*/ 383027 w 460785"/>
                <a:gd name="connsiteY228" fmla="*/ 93447 h 483998"/>
                <a:gd name="connsiteX229" fmla="*/ 395075 w 460785"/>
                <a:gd name="connsiteY229" fmla="*/ 111303 h 483998"/>
                <a:gd name="connsiteX230" fmla="*/ 390568 w 460785"/>
                <a:gd name="connsiteY230" fmla="*/ 111303 h 483998"/>
                <a:gd name="connsiteX231" fmla="*/ 78236 w 460785"/>
                <a:gd name="connsiteY231" fmla="*/ 93447 h 483998"/>
                <a:gd name="connsiteX232" fmla="*/ 80775 w 460785"/>
                <a:gd name="connsiteY232" fmla="*/ 93447 h 483998"/>
                <a:gd name="connsiteX233" fmla="*/ 70712 w 460785"/>
                <a:gd name="connsiteY233" fmla="*/ 111303 h 483998"/>
                <a:gd name="connsiteX234" fmla="*/ 66193 w 460785"/>
                <a:gd name="connsiteY234" fmla="*/ 111303 h 483998"/>
                <a:gd name="connsiteX235" fmla="*/ 32148 w 460785"/>
                <a:gd name="connsiteY235" fmla="*/ 93447 h 483998"/>
                <a:gd name="connsiteX236" fmla="*/ 64055 w 460785"/>
                <a:gd name="connsiteY236" fmla="*/ 93447 h 483998"/>
                <a:gd name="connsiteX237" fmla="*/ 52020 w 460785"/>
                <a:gd name="connsiteY237" fmla="*/ 111303 h 483998"/>
                <a:gd name="connsiteX238" fmla="*/ 36907 w 460785"/>
                <a:gd name="connsiteY238" fmla="*/ 111303 h 483998"/>
                <a:gd name="connsiteX239" fmla="*/ 17856 w 460785"/>
                <a:gd name="connsiteY239" fmla="*/ 130359 h 483998"/>
                <a:gd name="connsiteX240" fmla="*/ 17856 w 460785"/>
                <a:gd name="connsiteY240" fmla="*/ 285191 h 483998"/>
                <a:gd name="connsiteX241" fmla="*/ 36907 w 460785"/>
                <a:gd name="connsiteY241" fmla="*/ 304247 h 483998"/>
                <a:gd name="connsiteX242" fmla="*/ 41148 w 460785"/>
                <a:gd name="connsiteY242" fmla="*/ 304247 h 483998"/>
                <a:gd name="connsiteX243" fmla="*/ 45781 w 460785"/>
                <a:gd name="connsiteY243" fmla="*/ 322104 h 483998"/>
                <a:gd name="connsiteX244" fmla="*/ 32148 w 460785"/>
                <a:gd name="connsiteY244" fmla="*/ 322104 h 483998"/>
                <a:gd name="connsiteX245" fmla="*/ 0 w 460785"/>
                <a:gd name="connsiteY245" fmla="*/ 289949 h 483998"/>
                <a:gd name="connsiteX246" fmla="*/ 0 w 460785"/>
                <a:gd name="connsiteY246" fmla="*/ 125602 h 483998"/>
                <a:gd name="connsiteX247" fmla="*/ 32148 w 460785"/>
                <a:gd name="connsiteY247" fmla="*/ 93447 h 483998"/>
                <a:gd name="connsiteX248" fmla="*/ 230616 w 460785"/>
                <a:gd name="connsiteY248" fmla="*/ 11906 h 483998"/>
                <a:gd name="connsiteX249" fmla="*/ 305037 w 460785"/>
                <a:gd name="connsiteY249" fmla="*/ 26971 h 483998"/>
                <a:gd name="connsiteX250" fmla="*/ 356804 w 460785"/>
                <a:gd name="connsiteY250" fmla="*/ 61907 h 483998"/>
                <a:gd name="connsiteX251" fmla="*/ 370159 w 460785"/>
                <a:gd name="connsiteY251" fmla="*/ 75089 h 483998"/>
                <a:gd name="connsiteX252" fmla="*/ 380505 w 460785"/>
                <a:gd name="connsiteY252" fmla="*/ 93447 h 483998"/>
                <a:gd name="connsiteX253" fmla="*/ 80775 w 460785"/>
                <a:gd name="connsiteY253" fmla="*/ 93447 h 483998"/>
                <a:gd name="connsiteX254" fmla="*/ 91121 w 460785"/>
                <a:gd name="connsiteY254" fmla="*/ 75089 h 483998"/>
                <a:gd name="connsiteX255" fmla="*/ 104533 w 460785"/>
                <a:gd name="connsiteY255" fmla="*/ 61851 h 483998"/>
                <a:gd name="connsiteX256" fmla="*/ 156203 w 460785"/>
                <a:gd name="connsiteY256" fmla="*/ 26971 h 483998"/>
                <a:gd name="connsiteX257" fmla="*/ 230616 w 460785"/>
                <a:gd name="connsiteY257" fmla="*/ 11906 h 483998"/>
                <a:gd name="connsiteX258" fmla="*/ 230616 w 460785"/>
                <a:gd name="connsiteY258" fmla="*/ 0 h 483998"/>
                <a:gd name="connsiteX259" fmla="*/ 374366 w 460785"/>
                <a:gd name="connsiteY259" fmla="*/ 59542 h 483998"/>
                <a:gd name="connsiteX260" fmla="*/ 397222 w 460785"/>
                <a:gd name="connsiteY260" fmla="*/ 93447 h 483998"/>
                <a:gd name="connsiteX261" fmla="*/ 383027 w 460785"/>
                <a:gd name="connsiteY261" fmla="*/ 93447 h 483998"/>
                <a:gd name="connsiteX262" fmla="*/ 365878 w 460785"/>
                <a:gd name="connsiteY262" fmla="*/ 68030 h 483998"/>
                <a:gd name="connsiteX263" fmla="*/ 356804 w 460785"/>
                <a:gd name="connsiteY263" fmla="*/ 61907 h 483998"/>
                <a:gd name="connsiteX264" fmla="*/ 340958 w 460785"/>
                <a:gd name="connsiteY264" fmla="*/ 46265 h 483998"/>
                <a:gd name="connsiteX265" fmla="*/ 230640 w 460785"/>
                <a:gd name="connsiteY265" fmla="*/ 5952 h 483998"/>
                <a:gd name="connsiteX266" fmla="*/ 120322 w 460785"/>
                <a:gd name="connsiteY266" fmla="*/ 46265 h 483998"/>
                <a:gd name="connsiteX267" fmla="*/ 104533 w 460785"/>
                <a:gd name="connsiteY267" fmla="*/ 61851 h 483998"/>
                <a:gd name="connsiteX268" fmla="*/ 95379 w 460785"/>
                <a:gd name="connsiteY268" fmla="*/ 68030 h 483998"/>
                <a:gd name="connsiteX269" fmla="*/ 78236 w 460785"/>
                <a:gd name="connsiteY269" fmla="*/ 93447 h 483998"/>
                <a:gd name="connsiteX270" fmla="*/ 64055 w 460785"/>
                <a:gd name="connsiteY270" fmla="*/ 93447 h 483998"/>
                <a:gd name="connsiteX271" fmla="*/ 86908 w 460785"/>
                <a:gd name="connsiteY271" fmla="*/ 59542 h 483998"/>
                <a:gd name="connsiteX272" fmla="*/ 230616 w 460785"/>
                <a:gd name="connsiteY272" fmla="*/ 0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</a:cxnLst>
              <a:rect l="l" t="t" r="r" b="b"/>
              <a:pathLst>
                <a:path w="460785" h="483998">
                  <a:moveTo>
                    <a:pt x="167728" y="464654"/>
                  </a:moveTo>
                  <a:lnTo>
                    <a:pt x="190875" y="473250"/>
                  </a:lnTo>
                  <a:cubicBezTo>
                    <a:pt x="203720" y="476395"/>
                    <a:pt x="217019" y="478046"/>
                    <a:pt x="230640" y="478046"/>
                  </a:cubicBezTo>
                  <a:cubicBezTo>
                    <a:pt x="244261" y="478046"/>
                    <a:pt x="257560" y="476395"/>
                    <a:pt x="270405" y="473250"/>
                  </a:cubicBezTo>
                  <a:lnTo>
                    <a:pt x="293519" y="464667"/>
                  </a:lnTo>
                  <a:lnTo>
                    <a:pt x="271175" y="476759"/>
                  </a:lnTo>
                  <a:cubicBezTo>
                    <a:pt x="257759" y="481569"/>
                    <a:pt x="244211" y="483998"/>
                    <a:pt x="230616" y="483998"/>
                  </a:cubicBezTo>
                  <a:cubicBezTo>
                    <a:pt x="217045" y="483998"/>
                    <a:pt x="203497" y="481569"/>
                    <a:pt x="190081" y="476759"/>
                  </a:cubicBezTo>
                  <a:close/>
                  <a:moveTo>
                    <a:pt x="404835" y="322104"/>
                  </a:moveTo>
                  <a:lnTo>
                    <a:pt x="415499" y="322104"/>
                  </a:lnTo>
                  <a:lnTo>
                    <a:pt x="412444" y="333879"/>
                  </a:lnTo>
                  <a:cubicBezTo>
                    <a:pt x="392475" y="390360"/>
                    <a:pt x="354653" y="435607"/>
                    <a:pt x="307442" y="459496"/>
                  </a:cubicBezTo>
                  <a:lnTo>
                    <a:pt x="293519" y="464667"/>
                  </a:lnTo>
                  <a:lnTo>
                    <a:pt x="310949" y="455233"/>
                  </a:lnTo>
                  <a:cubicBezTo>
                    <a:pt x="333949" y="438422"/>
                    <a:pt x="356140" y="414087"/>
                    <a:pt x="375139" y="384751"/>
                  </a:cubicBezTo>
                  <a:close/>
                  <a:moveTo>
                    <a:pt x="45781" y="322104"/>
                  </a:moveTo>
                  <a:lnTo>
                    <a:pt x="56414" y="322104"/>
                  </a:lnTo>
                  <a:lnTo>
                    <a:pt x="86093" y="384751"/>
                  </a:lnTo>
                  <a:cubicBezTo>
                    <a:pt x="105093" y="414087"/>
                    <a:pt x="127331" y="438422"/>
                    <a:pt x="150331" y="455233"/>
                  </a:cubicBezTo>
                  <a:lnTo>
                    <a:pt x="167728" y="464654"/>
                  </a:lnTo>
                  <a:lnTo>
                    <a:pt x="153838" y="459496"/>
                  </a:lnTo>
                  <a:cubicBezTo>
                    <a:pt x="106627" y="435607"/>
                    <a:pt x="68805" y="390360"/>
                    <a:pt x="48836" y="333879"/>
                  </a:cubicBezTo>
                  <a:close/>
                  <a:moveTo>
                    <a:pt x="400302" y="304247"/>
                  </a:moveTo>
                  <a:lnTo>
                    <a:pt x="413299" y="304247"/>
                  </a:lnTo>
                  <a:lnTo>
                    <a:pt x="404835" y="322104"/>
                  </a:lnTo>
                  <a:lnTo>
                    <a:pt x="391820" y="322104"/>
                  </a:lnTo>
                  <a:close/>
                  <a:moveTo>
                    <a:pt x="47954" y="304247"/>
                  </a:moveTo>
                  <a:lnTo>
                    <a:pt x="60960" y="304247"/>
                  </a:lnTo>
                  <a:lnTo>
                    <a:pt x="69429" y="322104"/>
                  </a:lnTo>
                  <a:lnTo>
                    <a:pt x="56414" y="322104"/>
                  </a:lnTo>
                  <a:close/>
                  <a:moveTo>
                    <a:pt x="416121" y="298295"/>
                  </a:moveTo>
                  <a:lnTo>
                    <a:pt x="421677" y="298295"/>
                  </a:lnTo>
                  <a:lnTo>
                    <a:pt x="420132" y="304247"/>
                  </a:lnTo>
                  <a:lnTo>
                    <a:pt x="413299" y="304247"/>
                  </a:lnTo>
                  <a:close/>
                  <a:moveTo>
                    <a:pt x="39591" y="298247"/>
                  </a:moveTo>
                  <a:lnTo>
                    <a:pt x="45112" y="298247"/>
                  </a:lnTo>
                  <a:lnTo>
                    <a:pt x="47954" y="304247"/>
                  </a:lnTo>
                  <a:lnTo>
                    <a:pt x="41148" y="304247"/>
                  </a:lnTo>
                  <a:close/>
                  <a:moveTo>
                    <a:pt x="405959" y="292337"/>
                  </a:moveTo>
                  <a:lnTo>
                    <a:pt x="418552" y="292337"/>
                  </a:lnTo>
                  <a:lnTo>
                    <a:pt x="418109" y="294099"/>
                  </a:lnTo>
                  <a:lnTo>
                    <a:pt x="416121" y="298295"/>
                  </a:lnTo>
                  <a:lnTo>
                    <a:pt x="403129" y="298295"/>
                  </a:lnTo>
                  <a:close/>
                  <a:moveTo>
                    <a:pt x="42705" y="292337"/>
                  </a:moveTo>
                  <a:lnTo>
                    <a:pt x="55311" y="292337"/>
                  </a:lnTo>
                  <a:lnTo>
                    <a:pt x="58114" y="298247"/>
                  </a:lnTo>
                  <a:lnTo>
                    <a:pt x="45112" y="298247"/>
                  </a:lnTo>
                  <a:lnTo>
                    <a:pt x="43147" y="294099"/>
                  </a:lnTo>
                  <a:close/>
                  <a:moveTo>
                    <a:pt x="277965" y="273296"/>
                  </a:moveTo>
                  <a:lnTo>
                    <a:pt x="280869" y="273296"/>
                  </a:lnTo>
                  <a:lnTo>
                    <a:pt x="292770" y="285200"/>
                  </a:lnTo>
                  <a:lnTo>
                    <a:pt x="284349" y="285200"/>
                  </a:lnTo>
                  <a:lnTo>
                    <a:pt x="277965" y="278808"/>
                  </a:lnTo>
                  <a:close/>
                  <a:moveTo>
                    <a:pt x="179916" y="273296"/>
                  </a:moveTo>
                  <a:lnTo>
                    <a:pt x="181816" y="273296"/>
                  </a:lnTo>
                  <a:lnTo>
                    <a:pt x="181816" y="279734"/>
                  </a:lnTo>
                  <a:lnTo>
                    <a:pt x="176352" y="285200"/>
                  </a:lnTo>
                  <a:lnTo>
                    <a:pt x="168015" y="285200"/>
                  </a:lnTo>
                  <a:close/>
                  <a:moveTo>
                    <a:pt x="230369" y="265332"/>
                  </a:moveTo>
                  <a:cubicBezTo>
                    <a:pt x="236762" y="265332"/>
                    <a:pt x="243156" y="267774"/>
                    <a:pt x="248038" y="272657"/>
                  </a:cubicBezTo>
                  <a:lnTo>
                    <a:pt x="293617" y="318245"/>
                  </a:lnTo>
                  <a:cubicBezTo>
                    <a:pt x="296046" y="320723"/>
                    <a:pt x="299379" y="322104"/>
                    <a:pt x="302856" y="322104"/>
                  </a:cubicBezTo>
                  <a:lnTo>
                    <a:pt x="391820" y="322104"/>
                  </a:lnTo>
                  <a:lnTo>
                    <a:pt x="365139" y="378274"/>
                  </a:lnTo>
                  <a:cubicBezTo>
                    <a:pt x="342473" y="413325"/>
                    <a:pt x="294759" y="472092"/>
                    <a:pt x="230616" y="472092"/>
                  </a:cubicBezTo>
                  <a:cubicBezTo>
                    <a:pt x="166474" y="472092"/>
                    <a:pt x="118807" y="413325"/>
                    <a:pt x="96093" y="378321"/>
                  </a:cubicBezTo>
                  <a:lnTo>
                    <a:pt x="69429" y="322104"/>
                  </a:lnTo>
                  <a:lnTo>
                    <a:pt x="157881" y="322104"/>
                  </a:lnTo>
                  <a:cubicBezTo>
                    <a:pt x="161358" y="322104"/>
                    <a:pt x="164692" y="320675"/>
                    <a:pt x="167121" y="318198"/>
                  </a:cubicBezTo>
                  <a:lnTo>
                    <a:pt x="212699" y="272657"/>
                  </a:lnTo>
                  <a:cubicBezTo>
                    <a:pt x="217581" y="267774"/>
                    <a:pt x="223975" y="265332"/>
                    <a:pt x="230369" y="265332"/>
                  </a:cubicBezTo>
                  <a:close/>
                  <a:moveTo>
                    <a:pt x="34972" y="261476"/>
                  </a:moveTo>
                  <a:lnTo>
                    <a:pt x="42705" y="292337"/>
                  </a:lnTo>
                  <a:lnTo>
                    <a:pt x="38057" y="292337"/>
                  </a:lnTo>
                  <a:lnTo>
                    <a:pt x="37340" y="289571"/>
                  </a:lnTo>
                  <a:close/>
                  <a:moveTo>
                    <a:pt x="426314" y="261402"/>
                  </a:moveTo>
                  <a:lnTo>
                    <a:pt x="423940" y="289571"/>
                  </a:lnTo>
                  <a:lnTo>
                    <a:pt x="423223" y="292337"/>
                  </a:lnTo>
                  <a:lnTo>
                    <a:pt x="418552" y="292337"/>
                  </a:lnTo>
                  <a:close/>
                  <a:moveTo>
                    <a:pt x="230369" y="241518"/>
                  </a:moveTo>
                  <a:cubicBezTo>
                    <a:pt x="236763" y="241518"/>
                    <a:pt x="243157" y="243959"/>
                    <a:pt x="248038" y="248842"/>
                  </a:cubicBezTo>
                  <a:lnTo>
                    <a:pt x="277965" y="278808"/>
                  </a:lnTo>
                  <a:lnTo>
                    <a:pt x="277965" y="285200"/>
                  </a:lnTo>
                  <a:lnTo>
                    <a:pt x="284349" y="285200"/>
                  </a:lnTo>
                  <a:lnTo>
                    <a:pt x="296381" y="297247"/>
                  </a:lnTo>
                  <a:cubicBezTo>
                    <a:pt x="297047" y="297914"/>
                    <a:pt x="297952" y="298247"/>
                    <a:pt x="298905" y="298295"/>
                  </a:cubicBezTo>
                  <a:lnTo>
                    <a:pt x="403129" y="298295"/>
                  </a:lnTo>
                  <a:lnTo>
                    <a:pt x="400302" y="304247"/>
                  </a:lnTo>
                  <a:lnTo>
                    <a:pt x="298904" y="304247"/>
                  </a:lnTo>
                  <a:cubicBezTo>
                    <a:pt x="296380" y="304247"/>
                    <a:pt x="293951" y="303199"/>
                    <a:pt x="292189" y="301436"/>
                  </a:cubicBezTo>
                  <a:lnTo>
                    <a:pt x="243847" y="253081"/>
                  </a:lnTo>
                  <a:cubicBezTo>
                    <a:pt x="240132" y="249365"/>
                    <a:pt x="235250" y="247507"/>
                    <a:pt x="230369" y="247507"/>
                  </a:cubicBezTo>
                  <a:cubicBezTo>
                    <a:pt x="225487" y="247507"/>
                    <a:pt x="220605" y="249365"/>
                    <a:pt x="216890" y="253081"/>
                  </a:cubicBezTo>
                  <a:lnTo>
                    <a:pt x="168548" y="301436"/>
                  </a:lnTo>
                  <a:cubicBezTo>
                    <a:pt x="166786" y="303199"/>
                    <a:pt x="164357" y="304199"/>
                    <a:pt x="161833" y="304247"/>
                  </a:cubicBezTo>
                  <a:lnTo>
                    <a:pt x="60960" y="304247"/>
                  </a:lnTo>
                  <a:lnTo>
                    <a:pt x="58114" y="298247"/>
                  </a:lnTo>
                  <a:lnTo>
                    <a:pt x="161833" y="298247"/>
                  </a:lnTo>
                  <a:cubicBezTo>
                    <a:pt x="162785" y="298247"/>
                    <a:pt x="163690" y="297866"/>
                    <a:pt x="164357" y="297199"/>
                  </a:cubicBezTo>
                  <a:lnTo>
                    <a:pt x="176352" y="285200"/>
                  </a:lnTo>
                  <a:lnTo>
                    <a:pt x="181816" y="285200"/>
                  </a:lnTo>
                  <a:lnTo>
                    <a:pt x="181816" y="279734"/>
                  </a:lnTo>
                  <a:lnTo>
                    <a:pt x="212699" y="248842"/>
                  </a:lnTo>
                  <a:cubicBezTo>
                    <a:pt x="217581" y="243959"/>
                    <a:pt x="223975" y="241518"/>
                    <a:pt x="230369" y="241518"/>
                  </a:cubicBezTo>
                  <a:close/>
                  <a:moveTo>
                    <a:pt x="119050" y="142352"/>
                  </a:moveTo>
                  <a:lnTo>
                    <a:pt x="341684" y="142352"/>
                  </a:lnTo>
                  <a:cubicBezTo>
                    <a:pt x="377829" y="142352"/>
                    <a:pt x="407117" y="171636"/>
                    <a:pt x="407117" y="207824"/>
                  </a:cubicBezTo>
                  <a:cubicBezTo>
                    <a:pt x="407117" y="243965"/>
                    <a:pt x="377829" y="273296"/>
                    <a:pt x="341684" y="273296"/>
                  </a:cubicBezTo>
                  <a:lnTo>
                    <a:pt x="280869" y="273296"/>
                  </a:lnTo>
                  <a:lnTo>
                    <a:pt x="252277" y="244696"/>
                  </a:lnTo>
                  <a:cubicBezTo>
                    <a:pt x="246229" y="238646"/>
                    <a:pt x="238310" y="235621"/>
                    <a:pt x="230392" y="235621"/>
                  </a:cubicBezTo>
                  <a:cubicBezTo>
                    <a:pt x="222474" y="235621"/>
                    <a:pt x="214556" y="238646"/>
                    <a:pt x="208508" y="244696"/>
                  </a:cubicBezTo>
                  <a:lnTo>
                    <a:pt x="179916" y="273296"/>
                  </a:lnTo>
                  <a:lnTo>
                    <a:pt x="119050" y="273296"/>
                  </a:lnTo>
                  <a:cubicBezTo>
                    <a:pt x="82857" y="273296"/>
                    <a:pt x="53569" y="243965"/>
                    <a:pt x="53569" y="207824"/>
                  </a:cubicBezTo>
                  <a:cubicBezTo>
                    <a:pt x="53569" y="171636"/>
                    <a:pt x="82857" y="142352"/>
                    <a:pt x="119050" y="142352"/>
                  </a:cubicBezTo>
                  <a:close/>
                  <a:moveTo>
                    <a:pt x="403111" y="123213"/>
                  </a:moveTo>
                  <a:lnTo>
                    <a:pt x="417287" y="123213"/>
                  </a:lnTo>
                  <a:lnTo>
                    <a:pt x="417928" y="124164"/>
                  </a:lnTo>
                  <a:cubicBezTo>
                    <a:pt x="423071" y="136326"/>
                    <a:pt x="427064" y="149092"/>
                    <a:pt x="429772" y="162328"/>
                  </a:cubicBezTo>
                  <a:lnTo>
                    <a:pt x="431022" y="174739"/>
                  </a:lnTo>
                  <a:lnTo>
                    <a:pt x="431022" y="234409"/>
                  </a:lnTo>
                  <a:lnTo>
                    <a:pt x="429816" y="247448"/>
                  </a:lnTo>
                  <a:lnTo>
                    <a:pt x="426314" y="261402"/>
                  </a:lnTo>
                  <a:lnTo>
                    <a:pt x="427949" y="241999"/>
                  </a:lnTo>
                  <a:cubicBezTo>
                    <a:pt x="427949" y="225703"/>
                    <a:pt x="426569" y="209793"/>
                    <a:pt x="423940" y="194427"/>
                  </a:cubicBezTo>
                  <a:lnTo>
                    <a:pt x="419284" y="176482"/>
                  </a:lnTo>
                  <a:lnTo>
                    <a:pt x="418101" y="164781"/>
                  </a:lnTo>
                  <a:cubicBezTo>
                    <a:pt x="415547" y="152333"/>
                    <a:pt x="411781" y="140322"/>
                    <a:pt x="406932" y="128877"/>
                  </a:cubicBezTo>
                  <a:close/>
                  <a:moveTo>
                    <a:pt x="64000" y="123213"/>
                  </a:moveTo>
                  <a:lnTo>
                    <a:pt x="397280" y="123213"/>
                  </a:lnTo>
                  <a:lnTo>
                    <a:pt x="412444" y="150119"/>
                  </a:lnTo>
                  <a:lnTo>
                    <a:pt x="419284" y="176482"/>
                  </a:lnTo>
                  <a:lnTo>
                    <a:pt x="421996" y="203305"/>
                  </a:lnTo>
                  <a:cubicBezTo>
                    <a:pt x="421996" y="230236"/>
                    <a:pt x="416556" y="260465"/>
                    <a:pt x="406729" y="290718"/>
                  </a:cubicBezTo>
                  <a:lnTo>
                    <a:pt x="405959" y="292337"/>
                  </a:lnTo>
                  <a:lnTo>
                    <a:pt x="299905" y="292337"/>
                  </a:lnTo>
                  <a:lnTo>
                    <a:pt x="292770" y="285200"/>
                  </a:lnTo>
                  <a:lnTo>
                    <a:pt x="341684" y="285200"/>
                  </a:lnTo>
                  <a:cubicBezTo>
                    <a:pt x="384401" y="285200"/>
                    <a:pt x="419022" y="250536"/>
                    <a:pt x="419022" y="207824"/>
                  </a:cubicBezTo>
                  <a:cubicBezTo>
                    <a:pt x="419022" y="165065"/>
                    <a:pt x="384401" y="130448"/>
                    <a:pt x="341684" y="130448"/>
                  </a:cubicBezTo>
                  <a:lnTo>
                    <a:pt x="119050" y="130448"/>
                  </a:lnTo>
                  <a:cubicBezTo>
                    <a:pt x="76285" y="130448"/>
                    <a:pt x="41664" y="165065"/>
                    <a:pt x="41664" y="207824"/>
                  </a:cubicBezTo>
                  <a:cubicBezTo>
                    <a:pt x="41664" y="250536"/>
                    <a:pt x="76285" y="285200"/>
                    <a:pt x="119050" y="285200"/>
                  </a:cubicBezTo>
                  <a:lnTo>
                    <a:pt x="168015" y="285200"/>
                  </a:lnTo>
                  <a:lnTo>
                    <a:pt x="160880" y="292337"/>
                  </a:lnTo>
                  <a:lnTo>
                    <a:pt x="55311" y="292337"/>
                  </a:lnTo>
                  <a:lnTo>
                    <a:pt x="54546" y="290724"/>
                  </a:lnTo>
                  <a:cubicBezTo>
                    <a:pt x="44724" y="260465"/>
                    <a:pt x="39284" y="230236"/>
                    <a:pt x="39284" y="203305"/>
                  </a:cubicBezTo>
                  <a:lnTo>
                    <a:pt x="41994" y="176491"/>
                  </a:lnTo>
                  <a:lnTo>
                    <a:pt x="48836" y="150119"/>
                  </a:lnTo>
                  <a:close/>
                  <a:moveTo>
                    <a:pt x="43992" y="123213"/>
                  </a:moveTo>
                  <a:lnTo>
                    <a:pt x="58160" y="123213"/>
                  </a:lnTo>
                  <a:lnTo>
                    <a:pt x="54340" y="128877"/>
                  </a:lnTo>
                  <a:cubicBezTo>
                    <a:pt x="49494" y="140322"/>
                    <a:pt x="45729" y="152333"/>
                    <a:pt x="43177" y="164781"/>
                  </a:cubicBezTo>
                  <a:lnTo>
                    <a:pt x="41994" y="176491"/>
                  </a:lnTo>
                  <a:lnTo>
                    <a:pt x="37340" y="194427"/>
                  </a:lnTo>
                  <a:cubicBezTo>
                    <a:pt x="34711" y="209793"/>
                    <a:pt x="33331" y="225703"/>
                    <a:pt x="33331" y="241999"/>
                  </a:cubicBezTo>
                  <a:lnTo>
                    <a:pt x="34972" y="261476"/>
                  </a:lnTo>
                  <a:lnTo>
                    <a:pt x="31457" y="247448"/>
                  </a:lnTo>
                  <a:lnTo>
                    <a:pt x="29763" y="229107"/>
                  </a:lnTo>
                  <a:lnTo>
                    <a:pt x="29763" y="179650"/>
                  </a:lnTo>
                  <a:lnTo>
                    <a:pt x="31508" y="162328"/>
                  </a:lnTo>
                  <a:cubicBezTo>
                    <a:pt x="34216" y="149092"/>
                    <a:pt x="38209" y="136326"/>
                    <a:pt x="43351" y="124164"/>
                  </a:cubicBezTo>
                  <a:close/>
                  <a:moveTo>
                    <a:pt x="413271" y="117255"/>
                  </a:moveTo>
                  <a:lnTo>
                    <a:pt x="423880" y="117255"/>
                  </a:lnTo>
                  <a:cubicBezTo>
                    <a:pt x="431071" y="117255"/>
                    <a:pt x="436977" y="123115"/>
                    <a:pt x="436977" y="130357"/>
                  </a:cubicBezTo>
                  <a:lnTo>
                    <a:pt x="436977" y="285193"/>
                  </a:lnTo>
                  <a:cubicBezTo>
                    <a:pt x="436977" y="292387"/>
                    <a:pt x="431071" y="298295"/>
                    <a:pt x="423880" y="298295"/>
                  </a:cubicBezTo>
                  <a:lnTo>
                    <a:pt x="421677" y="298295"/>
                  </a:lnTo>
                  <a:lnTo>
                    <a:pt x="423223" y="292337"/>
                  </a:lnTo>
                  <a:lnTo>
                    <a:pt x="423878" y="292337"/>
                  </a:lnTo>
                  <a:cubicBezTo>
                    <a:pt x="427784" y="292337"/>
                    <a:pt x="431022" y="289097"/>
                    <a:pt x="431022" y="285191"/>
                  </a:cubicBezTo>
                  <a:lnTo>
                    <a:pt x="431022" y="234409"/>
                  </a:lnTo>
                  <a:lnTo>
                    <a:pt x="433901" y="203305"/>
                  </a:lnTo>
                  <a:lnTo>
                    <a:pt x="431022" y="174739"/>
                  </a:lnTo>
                  <a:lnTo>
                    <a:pt x="431022" y="130359"/>
                  </a:lnTo>
                  <a:cubicBezTo>
                    <a:pt x="431022" y="126405"/>
                    <a:pt x="427784" y="123213"/>
                    <a:pt x="423878" y="123213"/>
                  </a:cubicBezTo>
                  <a:lnTo>
                    <a:pt x="417287" y="123213"/>
                  </a:lnTo>
                  <a:close/>
                  <a:moveTo>
                    <a:pt x="393922" y="117255"/>
                  </a:moveTo>
                  <a:lnTo>
                    <a:pt x="399091" y="117255"/>
                  </a:lnTo>
                  <a:lnTo>
                    <a:pt x="403111" y="123213"/>
                  </a:lnTo>
                  <a:lnTo>
                    <a:pt x="397280" y="123213"/>
                  </a:lnTo>
                  <a:close/>
                  <a:moveTo>
                    <a:pt x="62179" y="117255"/>
                  </a:moveTo>
                  <a:lnTo>
                    <a:pt x="67358" y="117255"/>
                  </a:lnTo>
                  <a:lnTo>
                    <a:pt x="64000" y="123213"/>
                  </a:lnTo>
                  <a:lnTo>
                    <a:pt x="58160" y="123213"/>
                  </a:lnTo>
                  <a:close/>
                  <a:moveTo>
                    <a:pt x="36906" y="117255"/>
                  </a:moveTo>
                  <a:lnTo>
                    <a:pt x="48008" y="117255"/>
                  </a:lnTo>
                  <a:lnTo>
                    <a:pt x="43992" y="123213"/>
                  </a:lnTo>
                  <a:lnTo>
                    <a:pt x="36907" y="123213"/>
                  </a:lnTo>
                  <a:cubicBezTo>
                    <a:pt x="32954" y="123213"/>
                    <a:pt x="29763" y="126405"/>
                    <a:pt x="29763" y="130359"/>
                  </a:cubicBezTo>
                  <a:lnTo>
                    <a:pt x="29763" y="179650"/>
                  </a:lnTo>
                  <a:lnTo>
                    <a:pt x="27379" y="203305"/>
                  </a:lnTo>
                  <a:lnTo>
                    <a:pt x="29763" y="229107"/>
                  </a:lnTo>
                  <a:lnTo>
                    <a:pt x="29763" y="285191"/>
                  </a:lnTo>
                  <a:cubicBezTo>
                    <a:pt x="29763" y="289097"/>
                    <a:pt x="32954" y="292337"/>
                    <a:pt x="36907" y="292337"/>
                  </a:cubicBezTo>
                  <a:lnTo>
                    <a:pt x="38057" y="292337"/>
                  </a:lnTo>
                  <a:lnTo>
                    <a:pt x="39591" y="298247"/>
                  </a:lnTo>
                  <a:lnTo>
                    <a:pt x="36906" y="298247"/>
                  </a:lnTo>
                  <a:cubicBezTo>
                    <a:pt x="29666" y="298247"/>
                    <a:pt x="23808" y="292387"/>
                    <a:pt x="23808" y="285146"/>
                  </a:cubicBezTo>
                  <a:lnTo>
                    <a:pt x="23808" y="130357"/>
                  </a:lnTo>
                  <a:cubicBezTo>
                    <a:pt x="23808" y="123115"/>
                    <a:pt x="29666" y="117255"/>
                    <a:pt x="36906" y="117255"/>
                  </a:cubicBezTo>
                  <a:close/>
                  <a:moveTo>
                    <a:pt x="395075" y="111303"/>
                  </a:moveTo>
                  <a:lnTo>
                    <a:pt x="409258" y="111303"/>
                  </a:lnTo>
                  <a:lnTo>
                    <a:pt x="413271" y="117255"/>
                  </a:lnTo>
                  <a:lnTo>
                    <a:pt x="399091" y="117255"/>
                  </a:lnTo>
                  <a:close/>
                  <a:moveTo>
                    <a:pt x="70712" y="111303"/>
                  </a:moveTo>
                  <a:lnTo>
                    <a:pt x="390568" y="111303"/>
                  </a:lnTo>
                  <a:lnTo>
                    <a:pt x="393922" y="117255"/>
                  </a:lnTo>
                  <a:lnTo>
                    <a:pt x="67358" y="117255"/>
                  </a:lnTo>
                  <a:close/>
                  <a:moveTo>
                    <a:pt x="52020" y="111303"/>
                  </a:moveTo>
                  <a:lnTo>
                    <a:pt x="66193" y="111303"/>
                  </a:lnTo>
                  <a:lnTo>
                    <a:pt x="62179" y="117255"/>
                  </a:lnTo>
                  <a:lnTo>
                    <a:pt x="48008" y="117255"/>
                  </a:lnTo>
                  <a:close/>
                  <a:moveTo>
                    <a:pt x="397222" y="93447"/>
                  </a:moveTo>
                  <a:lnTo>
                    <a:pt x="428637" y="93447"/>
                  </a:lnTo>
                  <a:cubicBezTo>
                    <a:pt x="446354" y="93447"/>
                    <a:pt x="460737" y="107833"/>
                    <a:pt x="460785" y="125602"/>
                  </a:cubicBezTo>
                  <a:lnTo>
                    <a:pt x="460785" y="289949"/>
                  </a:lnTo>
                  <a:cubicBezTo>
                    <a:pt x="460737" y="307670"/>
                    <a:pt x="446354" y="322056"/>
                    <a:pt x="428637" y="322104"/>
                  </a:cubicBezTo>
                  <a:lnTo>
                    <a:pt x="415499" y="322104"/>
                  </a:lnTo>
                  <a:lnTo>
                    <a:pt x="420132" y="304247"/>
                  </a:lnTo>
                  <a:lnTo>
                    <a:pt x="423878" y="304247"/>
                  </a:lnTo>
                  <a:cubicBezTo>
                    <a:pt x="434356" y="304247"/>
                    <a:pt x="442929" y="295672"/>
                    <a:pt x="442929" y="285191"/>
                  </a:cubicBezTo>
                  <a:lnTo>
                    <a:pt x="442929" y="130359"/>
                  </a:lnTo>
                  <a:cubicBezTo>
                    <a:pt x="442929" y="119831"/>
                    <a:pt x="434356" y="111303"/>
                    <a:pt x="423878" y="111303"/>
                  </a:cubicBezTo>
                  <a:lnTo>
                    <a:pt x="409258" y="111303"/>
                  </a:lnTo>
                  <a:close/>
                  <a:moveTo>
                    <a:pt x="380505" y="93447"/>
                  </a:moveTo>
                  <a:lnTo>
                    <a:pt x="383027" y="93447"/>
                  </a:lnTo>
                  <a:lnTo>
                    <a:pt x="395075" y="111303"/>
                  </a:lnTo>
                  <a:lnTo>
                    <a:pt x="390568" y="111303"/>
                  </a:lnTo>
                  <a:close/>
                  <a:moveTo>
                    <a:pt x="78236" y="93447"/>
                  </a:moveTo>
                  <a:lnTo>
                    <a:pt x="80775" y="93447"/>
                  </a:lnTo>
                  <a:lnTo>
                    <a:pt x="70712" y="111303"/>
                  </a:lnTo>
                  <a:lnTo>
                    <a:pt x="66193" y="111303"/>
                  </a:lnTo>
                  <a:close/>
                  <a:moveTo>
                    <a:pt x="32148" y="93447"/>
                  </a:moveTo>
                  <a:lnTo>
                    <a:pt x="64055" y="93447"/>
                  </a:lnTo>
                  <a:lnTo>
                    <a:pt x="52020" y="111303"/>
                  </a:lnTo>
                  <a:lnTo>
                    <a:pt x="36907" y="111303"/>
                  </a:lnTo>
                  <a:cubicBezTo>
                    <a:pt x="26381" y="111303"/>
                    <a:pt x="17856" y="119831"/>
                    <a:pt x="17856" y="130359"/>
                  </a:cubicBezTo>
                  <a:lnTo>
                    <a:pt x="17856" y="285191"/>
                  </a:lnTo>
                  <a:cubicBezTo>
                    <a:pt x="17856" y="295672"/>
                    <a:pt x="26381" y="304247"/>
                    <a:pt x="36907" y="304247"/>
                  </a:cubicBezTo>
                  <a:lnTo>
                    <a:pt x="41148" y="304247"/>
                  </a:lnTo>
                  <a:lnTo>
                    <a:pt x="45781" y="322104"/>
                  </a:lnTo>
                  <a:lnTo>
                    <a:pt x="32148" y="322104"/>
                  </a:lnTo>
                  <a:cubicBezTo>
                    <a:pt x="14383" y="322056"/>
                    <a:pt x="0" y="307670"/>
                    <a:pt x="0" y="289949"/>
                  </a:cubicBezTo>
                  <a:lnTo>
                    <a:pt x="0" y="125602"/>
                  </a:lnTo>
                  <a:cubicBezTo>
                    <a:pt x="0" y="107833"/>
                    <a:pt x="14383" y="93447"/>
                    <a:pt x="32148" y="93447"/>
                  </a:cubicBezTo>
                  <a:close/>
                  <a:moveTo>
                    <a:pt x="230616" y="11906"/>
                  </a:moveTo>
                  <a:cubicBezTo>
                    <a:pt x="256997" y="11906"/>
                    <a:pt x="282149" y="17273"/>
                    <a:pt x="305037" y="26971"/>
                  </a:cubicBezTo>
                  <a:lnTo>
                    <a:pt x="356804" y="61907"/>
                  </a:lnTo>
                  <a:lnTo>
                    <a:pt x="370159" y="75089"/>
                  </a:lnTo>
                  <a:lnTo>
                    <a:pt x="380505" y="93447"/>
                  </a:lnTo>
                  <a:lnTo>
                    <a:pt x="80775" y="93447"/>
                  </a:lnTo>
                  <a:lnTo>
                    <a:pt x="91121" y="75089"/>
                  </a:lnTo>
                  <a:lnTo>
                    <a:pt x="104533" y="61851"/>
                  </a:lnTo>
                  <a:lnTo>
                    <a:pt x="156203" y="26971"/>
                  </a:lnTo>
                  <a:cubicBezTo>
                    <a:pt x="179087" y="17273"/>
                    <a:pt x="204235" y="11906"/>
                    <a:pt x="230616" y="11906"/>
                  </a:cubicBezTo>
                  <a:close/>
                  <a:moveTo>
                    <a:pt x="230616" y="0"/>
                  </a:moveTo>
                  <a:cubicBezTo>
                    <a:pt x="286759" y="0"/>
                    <a:pt x="337580" y="22752"/>
                    <a:pt x="374366" y="59542"/>
                  </a:cubicBezTo>
                  <a:lnTo>
                    <a:pt x="397222" y="93447"/>
                  </a:lnTo>
                  <a:lnTo>
                    <a:pt x="383027" y="93447"/>
                  </a:lnTo>
                  <a:lnTo>
                    <a:pt x="365878" y="68030"/>
                  </a:lnTo>
                  <a:lnTo>
                    <a:pt x="356804" y="61907"/>
                  </a:lnTo>
                  <a:lnTo>
                    <a:pt x="340958" y="46265"/>
                  </a:lnTo>
                  <a:cubicBezTo>
                    <a:pt x="309467" y="20814"/>
                    <a:pt x="271504" y="5952"/>
                    <a:pt x="230640" y="5952"/>
                  </a:cubicBezTo>
                  <a:cubicBezTo>
                    <a:pt x="189776" y="5952"/>
                    <a:pt x="151813" y="20814"/>
                    <a:pt x="120322" y="46265"/>
                  </a:cubicBezTo>
                  <a:lnTo>
                    <a:pt x="104533" y="61851"/>
                  </a:lnTo>
                  <a:lnTo>
                    <a:pt x="95379" y="68030"/>
                  </a:lnTo>
                  <a:lnTo>
                    <a:pt x="78236" y="93447"/>
                  </a:lnTo>
                  <a:lnTo>
                    <a:pt x="64055" y="93447"/>
                  </a:lnTo>
                  <a:lnTo>
                    <a:pt x="86908" y="59542"/>
                  </a:lnTo>
                  <a:cubicBezTo>
                    <a:pt x="123688" y="22752"/>
                    <a:pt x="174497" y="0"/>
                    <a:pt x="230616" y="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6" name="Rectangle 321">
              <a:extLst>
                <a:ext uri="{FF2B5EF4-FFF2-40B4-BE49-F238E27FC236}">
                  <a16:creationId xmlns:a16="http://schemas.microsoft.com/office/drawing/2014/main" id="{8DC983A1-6026-50CD-369F-2775195E885B}"/>
                </a:ext>
              </a:extLst>
            </p:cNvPr>
            <p:cNvSpPr/>
            <p:nvPr/>
          </p:nvSpPr>
          <p:spPr>
            <a:xfrm>
              <a:off x="10537704" y="4536610"/>
              <a:ext cx="413228" cy="35260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多维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体验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173" name="组合 172">
            <a:extLst>
              <a:ext uri="{FF2B5EF4-FFF2-40B4-BE49-F238E27FC236}">
                <a16:creationId xmlns:a16="http://schemas.microsoft.com/office/drawing/2014/main" id="{3358715D-94EC-4F78-025E-520F89B2C5AD}"/>
              </a:ext>
            </a:extLst>
          </p:cNvPr>
          <p:cNvGrpSpPr/>
          <p:nvPr/>
        </p:nvGrpSpPr>
        <p:grpSpPr>
          <a:xfrm>
            <a:off x="9939526" y="5365556"/>
            <a:ext cx="593023" cy="326906"/>
            <a:chOff x="9507581" y="5028865"/>
            <a:chExt cx="593023" cy="326906"/>
          </a:xfrm>
        </p:grpSpPr>
        <p:sp>
          <p:nvSpPr>
            <p:cNvPr id="168" name="Rectangle 323">
              <a:extLst>
                <a:ext uri="{FF2B5EF4-FFF2-40B4-BE49-F238E27FC236}">
                  <a16:creationId xmlns:a16="http://schemas.microsoft.com/office/drawing/2014/main" id="{531EBCF4-D961-7B5C-5766-6FBF15F95A5E}"/>
                </a:ext>
              </a:extLst>
            </p:cNvPr>
            <p:cNvSpPr/>
            <p:nvPr/>
          </p:nvSpPr>
          <p:spPr>
            <a:xfrm>
              <a:off x="9764041" y="5028865"/>
              <a:ext cx="336563" cy="32690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服务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执行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支持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169" name="tools-and-utensils_358962">
              <a:extLst>
                <a:ext uri="{FF2B5EF4-FFF2-40B4-BE49-F238E27FC236}">
                  <a16:creationId xmlns:a16="http://schemas.microsoft.com/office/drawing/2014/main" id="{A51E6D33-FD23-28DE-18C2-D0178DFD20E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507581" y="5068251"/>
              <a:ext cx="240035" cy="238192"/>
            </a:xfrm>
            <a:custGeom>
              <a:avLst/>
              <a:gdLst>
                <a:gd name="T0" fmla="*/ 2434 w 3571"/>
                <a:gd name="T1" fmla="*/ 1777 h 3549"/>
                <a:gd name="T2" fmla="*/ 3009 w 3571"/>
                <a:gd name="T3" fmla="*/ 1079 h 3549"/>
                <a:gd name="T4" fmla="*/ 3375 w 3571"/>
                <a:gd name="T5" fmla="*/ 889 h 3549"/>
                <a:gd name="T6" fmla="*/ 3520 w 3571"/>
                <a:gd name="T7" fmla="*/ 531 h 3549"/>
                <a:gd name="T8" fmla="*/ 3143 w 3571"/>
                <a:gd name="T9" fmla="*/ 602 h 3549"/>
                <a:gd name="T10" fmla="*/ 2884 w 3571"/>
                <a:gd name="T11" fmla="*/ 916 h 3549"/>
                <a:gd name="T12" fmla="*/ 2091 w 3571"/>
                <a:gd name="T13" fmla="*/ 1376 h 3549"/>
                <a:gd name="T14" fmla="*/ 1896 w 3571"/>
                <a:gd name="T15" fmla="*/ 938 h 3549"/>
                <a:gd name="T16" fmla="*/ 1744 w 3571"/>
                <a:gd name="T17" fmla="*/ 224 h 3549"/>
                <a:gd name="T18" fmla="*/ 1115 w 3571"/>
                <a:gd name="T19" fmla="*/ 157 h 3549"/>
                <a:gd name="T20" fmla="*/ 1395 w 3571"/>
                <a:gd name="T21" fmla="*/ 746 h 3549"/>
                <a:gd name="T22" fmla="*/ 1144 w 3571"/>
                <a:gd name="T23" fmla="*/ 959 h 3549"/>
                <a:gd name="T24" fmla="*/ 897 w 3571"/>
                <a:gd name="T25" fmla="*/ 924 h 3549"/>
                <a:gd name="T26" fmla="*/ 442 w 3571"/>
                <a:gd name="T27" fmla="*/ 621 h 3549"/>
                <a:gd name="T28" fmla="*/ 660 w 3571"/>
                <a:gd name="T29" fmla="*/ 1355 h 3549"/>
                <a:gd name="T30" fmla="*/ 1238 w 3571"/>
                <a:gd name="T31" fmla="*/ 1488 h 3549"/>
                <a:gd name="T32" fmla="*/ 1627 w 3571"/>
                <a:gd name="T33" fmla="*/ 1769 h 3549"/>
                <a:gd name="T34" fmla="*/ 1473 w 3571"/>
                <a:gd name="T35" fmla="*/ 1899 h 3549"/>
                <a:gd name="T36" fmla="*/ 1322 w 3571"/>
                <a:gd name="T37" fmla="*/ 1766 h 3549"/>
                <a:gd name="T38" fmla="*/ 1287 w 3571"/>
                <a:gd name="T39" fmla="*/ 1977 h 3549"/>
                <a:gd name="T40" fmla="*/ 852 w 3571"/>
                <a:gd name="T41" fmla="*/ 2183 h 3549"/>
                <a:gd name="T42" fmla="*/ 0 w 3571"/>
                <a:gd name="T43" fmla="*/ 2992 h 3549"/>
                <a:gd name="T44" fmla="*/ 240 w 3571"/>
                <a:gd name="T45" fmla="*/ 3402 h 3549"/>
                <a:gd name="T46" fmla="*/ 680 w 3571"/>
                <a:gd name="T47" fmla="*/ 3451 h 3549"/>
                <a:gd name="T48" fmla="*/ 1539 w 3571"/>
                <a:gd name="T49" fmla="*/ 2580 h 3549"/>
                <a:gd name="T50" fmla="*/ 1704 w 3571"/>
                <a:gd name="T51" fmla="*/ 2433 h 3549"/>
                <a:gd name="T52" fmla="*/ 1869 w 3571"/>
                <a:gd name="T53" fmla="*/ 2423 h 3549"/>
                <a:gd name="T54" fmla="*/ 1781 w 3571"/>
                <a:gd name="T55" fmla="*/ 2117 h 3549"/>
                <a:gd name="T56" fmla="*/ 2443 w 3571"/>
                <a:gd name="T57" fmla="*/ 2781 h 3549"/>
                <a:gd name="T58" fmla="*/ 2532 w 3571"/>
                <a:gd name="T59" fmla="*/ 3017 h 3549"/>
                <a:gd name="T60" fmla="*/ 3554 w 3571"/>
                <a:gd name="T61" fmla="*/ 3017 h 3549"/>
                <a:gd name="T62" fmla="*/ 2953 w 3571"/>
                <a:gd name="T63" fmla="*/ 2384 h 3549"/>
                <a:gd name="T64" fmla="*/ 2767 w 3571"/>
                <a:gd name="T65" fmla="*/ 3017 h 3549"/>
                <a:gd name="T66" fmla="*/ 3319 w 3571"/>
                <a:gd name="T67" fmla="*/ 3017 h 3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71" h="3549">
                  <a:moveTo>
                    <a:pt x="2953" y="2384"/>
                  </a:moveTo>
                  <a:lnTo>
                    <a:pt x="2434" y="1777"/>
                  </a:lnTo>
                  <a:cubicBezTo>
                    <a:pt x="2376" y="1709"/>
                    <a:pt x="2384" y="1608"/>
                    <a:pt x="2452" y="1550"/>
                  </a:cubicBezTo>
                  <a:lnTo>
                    <a:pt x="3009" y="1079"/>
                  </a:lnTo>
                  <a:cubicBezTo>
                    <a:pt x="3077" y="1022"/>
                    <a:pt x="3162" y="982"/>
                    <a:pt x="3198" y="990"/>
                  </a:cubicBezTo>
                  <a:cubicBezTo>
                    <a:pt x="3234" y="998"/>
                    <a:pt x="3313" y="953"/>
                    <a:pt x="3375" y="889"/>
                  </a:cubicBezTo>
                  <a:lnTo>
                    <a:pt x="3500" y="760"/>
                  </a:lnTo>
                  <a:cubicBezTo>
                    <a:pt x="3562" y="696"/>
                    <a:pt x="3571" y="593"/>
                    <a:pt x="3520" y="531"/>
                  </a:cubicBezTo>
                  <a:cubicBezTo>
                    <a:pt x="3470" y="468"/>
                    <a:pt x="3368" y="457"/>
                    <a:pt x="3293" y="505"/>
                  </a:cubicBezTo>
                  <a:lnTo>
                    <a:pt x="3143" y="602"/>
                  </a:lnTo>
                  <a:cubicBezTo>
                    <a:pt x="3068" y="651"/>
                    <a:pt x="3007" y="717"/>
                    <a:pt x="3007" y="751"/>
                  </a:cubicBezTo>
                  <a:cubicBezTo>
                    <a:pt x="3007" y="785"/>
                    <a:pt x="2952" y="858"/>
                    <a:pt x="2884" y="916"/>
                  </a:cubicBezTo>
                  <a:lnTo>
                    <a:pt x="2319" y="1395"/>
                  </a:lnTo>
                  <a:cubicBezTo>
                    <a:pt x="2251" y="1452"/>
                    <a:pt x="2149" y="1444"/>
                    <a:pt x="2091" y="1376"/>
                  </a:cubicBezTo>
                  <a:lnTo>
                    <a:pt x="1922" y="1180"/>
                  </a:lnTo>
                  <a:cubicBezTo>
                    <a:pt x="1864" y="1112"/>
                    <a:pt x="1855" y="1005"/>
                    <a:pt x="1896" y="938"/>
                  </a:cubicBezTo>
                  <a:cubicBezTo>
                    <a:pt x="1937" y="870"/>
                    <a:pt x="2007" y="748"/>
                    <a:pt x="2007" y="659"/>
                  </a:cubicBezTo>
                  <a:cubicBezTo>
                    <a:pt x="2007" y="552"/>
                    <a:pt x="1957" y="398"/>
                    <a:pt x="1744" y="224"/>
                  </a:cubicBezTo>
                  <a:cubicBezTo>
                    <a:pt x="1512" y="34"/>
                    <a:pt x="1305" y="0"/>
                    <a:pt x="1171" y="4"/>
                  </a:cubicBezTo>
                  <a:cubicBezTo>
                    <a:pt x="1082" y="8"/>
                    <a:pt x="1058" y="89"/>
                    <a:pt x="1115" y="157"/>
                  </a:cubicBezTo>
                  <a:lnTo>
                    <a:pt x="1399" y="501"/>
                  </a:lnTo>
                  <a:cubicBezTo>
                    <a:pt x="1455" y="570"/>
                    <a:pt x="1454" y="680"/>
                    <a:pt x="1395" y="746"/>
                  </a:cubicBezTo>
                  <a:lnTo>
                    <a:pt x="1388" y="754"/>
                  </a:lnTo>
                  <a:cubicBezTo>
                    <a:pt x="1330" y="820"/>
                    <a:pt x="1220" y="912"/>
                    <a:pt x="1144" y="959"/>
                  </a:cubicBezTo>
                  <a:lnTo>
                    <a:pt x="1141" y="961"/>
                  </a:lnTo>
                  <a:cubicBezTo>
                    <a:pt x="1065" y="1007"/>
                    <a:pt x="956" y="991"/>
                    <a:pt x="897" y="924"/>
                  </a:cubicBezTo>
                  <a:lnTo>
                    <a:pt x="602" y="590"/>
                  </a:lnTo>
                  <a:cubicBezTo>
                    <a:pt x="543" y="523"/>
                    <a:pt x="459" y="533"/>
                    <a:pt x="442" y="621"/>
                  </a:cubicBezTo>
                  <a:cubicBezTo>
                    <a:pt x="421" y="727"/>
                    <a:pt x="419" y="885"/>
                    <a:pt x="498" y="1077"/>
                  </a:cubicBezTo>
                  <a:cubicBezTo>
                    <a:pt x="531" y="1160"/>
                    <a:pt x="604" y="1286"/>
                    <a:pt x="660" y="1355"/>
                  </a:cubicBezTo>
                  <a:cubicBezTo>
                    <a:pt x="769" y="1489"/>
                    <a:pt x="875" y="1537"/>
                    <a:pt x="958" y="1550"/>
                  </a:cubicBezTo>
                  <a:cubicBezTo>
                    <a:pt x="1045" y="1563"/>
                    <a:pt x="1172" y="1515"/>
                    <a:pt x="1238" y="1488"/>
                  </a:cubicBezTo>
                  <a:cubicBezTo>
                    <a:pt x="1305" y="1461"/>
                    <a:pt x="1403" y="1492"/>
                    <a:pt x="1459" y="1561"/>
                  </a:cubicBezTo>
                  <a:lnTo>
                    <a:pt x="1627" y="1769"/>
                  </a:lnTo>
                  <a:cubicBezTo>
                    <a:pt x="1683" y="1839"/>
                    <a:pt x="1694" y="1924"/>
                    <a:pt x="1652" y="1959"/>
                  </a:cubicBezTo>
                  <a:cubicBezTo>
                    <a:pt x="1610" y="1995"/>
                    <a:pt x="1530" y="1968"/>
                    <a:pt x="1473" y="1899"/>
                  </a:cubicBezTo>
                  <a:lnTo>
                    <a:pt x="1466" y="1890"/>
                  </a:lnTo>
                  <a:cubicBezTo>
                    <a:pt x="1409" y="1821"/>
                    <a:pt x="1344" y="1766"/>
                    <a:pt x="1322" y="1766"/>
                  </a:cubicBezTo>
                  <a:cubicBezTo>
                    <a:pt x="1300" y="1766"/>
                    <a:pt x="1284" y="1838"/>
                    <a:pt x="1286" y="1927"/>
                  </a:cubicBezTo>
                  <a:lnTo>
                    <a:pt x="1287" y="1977"/>
                  </a:lnTo>
                  <a:cubicBezTo>
                    <a:pt x="1289" y="2066"/>
                    <a:pt x="1221" y="2125"/>
                    <a:pt x="1134" y="2109"/>
                  </a:cubicBezTo>
                  <a:cubicBezTo>
                    <a:pt x="1047" y="2093"/>
                    <a:pt x="921" y="2126"/>
                    <a:pt x="852" y="2183"/>
                  </a:cubicBezTo>
                  <a:lnTo>
                    <a:pt x="125" y="2780"/>
                  </a:lnTo>
                  <a:cubicBezTo>
                    <a:pt x="56" y="2836"/>
                    <a:pt x="0" y="2931"/>
                    <a:pt x="0" y="2992"/>
                  </a:cubicBezTo>
                  <a:cubicBezTo>
                    <a:pt x="0" y="3053"/>
                    <a:pt x="45" y="3158"/>
                    <a:pt x="101" y="3228"/>
                  </a:cubicBezTo>
                  <a:lnTo>
                    <a:pt x="240" y="3402"/>
                  </a:lnTo>
                  <a:cubicBezTo>
                    <a:pt x="295" y="3471"/>
                    <a:pt x="389" y="3534"/>
                    <a:pt x="448" y="3541"/>
                  </a:cubicBezTo>
                  <a:cubicBezTo>
                    <a:pt x="507" y="3549"/>
                    <a:pt x="611" y="3508"/>
                    <a:pt x="680" y="3451"/>
                  </a:cubicBezTo>
                  <a:lnTo>
                    <a:pt x="1409" y="2844"/>
                  </a:lnTo>
                  <a:cubicBezTo>
                    <a:pt x="1477" y="2787"/>
                    <a:pt x="1536" y="2669"/>
                    <a:pt x="1539" y="2580"/>
                  </a:cubicBezTo>
                  <a:lnTo>
                    <a:pt x="1540" y="2560"/>
                  </a:lnTo>
                  <a:cubicBezTo>
                    <a:pt x="1543" y="2470"/>
                    <a:pt x="1617" y="2414"/>
                    <a:pt x="1704" y="2433"/>
                  </a:cubicBezTo>
                  <a:lnTo>
                    <a:pt x="1711" y="2435"/>
                  </a:lnTo>
                  <a:cubicBezTo>
                    <a:pt x="1798" y="2454"/>
                    <a:pt x="1869" y="2449"/>
                    <a:pt x="1869" y="2423"/>
                  </a:cubicBezTo>
                  <a:cubicBezTo>
                    <a:pt x="1869" y="2397"/>
                    <a:pt x="1833" y="2332"/>
                    <a:pt x="1788" y="2278"/>
                  </a:cubicBezTo>
                  <a:cubicBezTo>
                    <a:pt x="1743" y="2224"/>
                    <a:pt x="1740" y="2152"/>
                    <a:pt x="1781" y="2117"/>
                  </a:cubicBezTo>
                  <a:cubicBezTo>
                    <a:pt x="1823" y="2082"/>
                    <a:pt x="1901" y="2110"/>
                    <a:pt x="1957" y="2179"/>
                  </a:cubicBezTo>
                  <a:lnTo>
                    <a:pt x="2443" y="2781"/>
                  </a:lnTo>
                  <a:cubicBezTo>
                    <a:pt x="2499" y="2851"/>
                    <a:pt x="2539" y="2931"/>
                    <a:pt x="2535" y="2961"/>
                  </a:cubicBezTo>
                  <a:cubicBezTo>
                    <a:pt x="2533" y="2980"/>
                    <a:pt x="2532" y="2998"/>
                    <a:pt x="2532" y="3017"/>
                  </a:cubicBezTo>
                  <a:cubicBezTo>
                    <a:pt x="2532" y="3299"/>
                    <a:pt x="2761" y="3528"/>
                    <a:pt x="3043" y="3528"/>
                  </a:cubicBezTo>
                  <a:cubicBezTo>
                    <a:pt x="3325" y="3528"/>
                    <a:pt x="3554" y="3299"/>
                    <a:pt x="3554" y="3017"/>
                  </a:cubicBezTo>
                  <a:cubicBezTo>
                    <a:pt x="3554" y="2795"/>
                    <a:pt x="3413" y="2607"/>
                    <a:pt x="3216" y="2536"/>
                  </a:cubicBezTo>
                  <a:cubicBezTo>
                    <a:pt x="3132" y="2506"/>
                    <a:pt x="3011" y="2452"/>
                    <a:pt x="2953" y="2384"/>
                  </a:cubicBezTo>
                  <a:close/>
                  <a:moveTo>
                    <a:pt x="3043" y="3292"/>
                  </a:moveTo>
                  <a:cubicBezTo>
                    <a:pt x="2891" y="3292"/>
                    <a:pt x="2767" y="3169"/>
                    <a:pt x="2767" y="3017"/>
                  </a:cubicBezTo>
                  <a:cubicBezTo>
                    <a:pt x="2767" y="2864"/>
                    <a:pt x="2891" y="2741"/>
                    <a:pt x="3043" y="2741"/>
                  </a:cubicBezTo>
                  <a:cubicBezTo>
                    <a:pt x="3195" y="2741"/>
                    <a:pt x="3319" y="2864"/>
                    <a:pt x="3319" y="3017"/>
                  </a:cubicBezTo>
                  <a:cubicBezTo>
                    <a:pt x="3319" y="3169"/>
                    <a:pt x="3195" y="3292"/>
                    <a:pt x="3043" y="329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75" name="连接符: 肘形 174">
            <a:extLst>
              <a:ext uri="{FF2B5EF4-FFF2-40B4-BE49-F238E27FC236}">
                <a16:creationId xmlns:a16="http://schemas.microsoft.com/office/drawing/2014/main" id="{EB882107-0C83-0C43-4FAF-6F2E540FEFDF}"/>
              </a:ext>
            </a:extLst>
          </p:cNvPr>
          <p:cNvCxnSpPr>
            <a:cxnSpLocks/>
            <a:stCxn id="136" idx="109"/>
          </p:cNvCxnSpPr>
          <p:nvPr/>
        </p:nvCxnSpPr>
        <p:spPr>
          <a:xfrm flipV="1">
            <a:off x="8662366" y="4327082"/>
            <a:ext cx="975092" cy="941371"/>
          </a:xfrm>
          <a:prstGeom prst="bentConnector3">
            <a:avLst>
              <a:gd name="adj1" fmla="val 5911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1" name="连接符: 肘形 180">
            <a:extLst>
              <a:ext uri="{FF2B5EF4-FFF2-40B4-BE49-F238E27FC236}">
                <a16:creationId xmlns:a16="http://schemas.microsoft.com/office/drawing/2014/main" id="{E0D7AEE1-C636-62F9-D1DF-1E60164F1EC1}"/>
              </a:ext>
            </a:extLst>
          </p:cNvPr>
          <p:cNvCxnSpPr>
            <a:stCxn id="162" idx="2"/>
          </p:cNvCxnSpPr>
          <p:nvPr/>
        </p:nvCxnSpPr>
        <p:spPr>
          <a:xfrm rot="5400000">
            <a:off x="9864289" y="4548499"/>
            <a:ext cx="275363" cy="1583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 241">
            <a:extLst>
              <a:ext uri="{FF2B5EF4-FFF2-40B4-BE49-F238E27FC236}">
                <a16:creationId xmlns:a16="http://schemas.microsoft.com/office/drawing/2014/main" id="{B0848DB0-3A5B-231A-EAEE-129E859BEC9D}"/>
              </a:ext>
            </a:extLst>
          </p:cNvPr>
          <p:cNvSpPr/>
          <p:nvPr/>
        </p:nvSpPr>
        <p:spPr>
          <a:xfrm>
            <a:off x="3619630" y="1408719"/>
            <a:ext cx="752958" cy="18854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产品</a:t>
            </a:r>
            <a:endParaRPr lang="en-US" altLang="zh-CN" sz="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配方设计</a:t>
            </a:r>
            <a:endParaRPr lang="en-US" sz="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grpSp>
        <p:nvGrpSpPr>
          <p:cNvPr id="157" name="组合 156">
            <a:extLst>
              <a:ext uri="{FF2B5EF4-FFF2-40B4-BE49-F238E27FC236}">
                <a16:creationId xmlns:a16="http://schemas.microsoft.com/office/drawing/2014/main" id="{AD9B4582-E2CE-EC56-DFC2-A966C6A3C01C}"/>
              </a:ext>
            </a:extLst>
          </p:cNvPr>
          <p:cNvGrpSpPr/>
          <p:nvPr/>
        </p:nvGrpSpPr>
        <p:grpSpPr>
          <a:xfrm>
            <a:off x="1610796" y="1414729"/>
            <a:ext cx="778266" cy="188543"/>
            <a:chOff x="1610796" y="1414729"/>
            <a:chExt cx="778266" cy="188543"/>
          </a:xfrm>
        </p:grpSpPr>
        <p:sp>
          <p:nvSpPr>
            <p:cNvPr id="184" name="Rectangle 241">
              <a:extLst>
                <a:ext uri="{FF2B5EF4-FFF2-40B4-BE49-F238E27FC236}">
                  <a16:creationId xmlns:a16="http://schemas.microsoft.com/office/drawing/2014/main" id="{6429D920-1CBE-8514-4EFC-B2B608F7302D}"/>
                </a:ext>
              </a:extLst>
            </p:cNvPr>
            <p:cNvSpPr/>
            <p:nvPr/>
          </p:nvSpPr>
          <p:spPr>
            <a:xfrm>
              <a:off x="1636104" y="1414729"/>
              <a:ext cx="752958" cy="1885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市场需求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DDE87E12-AE64-F65D-808E-ACA043E1EC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0796" y="1416290"/>
              <a:ext cx="185420" cy="185420"/>
            </a:xfrm>
            <a:prstGeom prst="rect">
              <a:avLst/>
            </a:prstGeom>
          </p:spPr>
        </p:pic>
      </p:grp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843E0D4D-CC7E-5F6A-3275-41B447969495}"/>
              </a:ext>
            </a:extLst>
          </p:cNvPr>
          <p:cNvGrpSpPr/>
          <p:nvPr/>
        </p:nvGrpSpPr>
        <p:grpSpPr>
          <a:xfrm>
            <a:off x="1588750" y="1865537"/>
            <a:ext cx="800312" cy="207148"/>
            <a:chOff x="1588750" y="1865537"/>
            <a:chExt cx="800312" cy="207148"/>
          </a:xfrm>
        </p:grpSpPr>
        <p:sp>
          <p:nvSpPr>
            <p:cNvPr id="186" name="Rectangle 241">
              <a:extLst>
                <a:ext uri="{FF2B5EF4-FFF2-40B4-BE49-F238E27FC236}">
                  <a16:creationId xmlns:a16="http://schemas.microsoft.com/office/drawing/2014/main" id="{9744C9B8-CA82-E831-2DA3-69E5FA3416C3}"/>
                </a:ext>
              </a:extLst>
            </p:cNvPr>
            <p:cNvSpPr/>
            <p:nvPr/>
          </p:nvSpPr>
          <p:spPr>
            <a:xfrm>
              <a:off x="1636104" y="1874840"/>
              <a:ext cx="752958" cy="1885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技术需求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7984F0E4-1477-87C1-BBBB-D8E2FE435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750" y="1865537"/>
              <a:ext cx="207148" cy="207148"/>
            </a:xfrm>
            <a:prstGeom prst="rect">
              <a:avLst/>
            </a:prstGeom>
          </p:spPr>
        </p:pic>
      </p:grp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1654C4F7-3D02-82E9-B0FD-5EF582BF0373}"/>
              </a:ext>
            </a:extLst>
          </p:cNvPr>
          <p:cNvGrpSpPr/>
          <p:nvPr/>
        </p:nvGrpSpPr>
        <p:grpSpPr>
          <a:xfrm>
            <a:off x="2425204" y="1646278"/>
            <a:ext cx="778855" cy="207148"/>
            <a:chOff x="2425204" y="1646278"/>
            <a:chExt cx="778855" cy="207148"/>
          </a:xfrm>
        </p:grpSpPr>
        <p:sp>
          <p:nvSpPr>
            <p:cNvPr id="188" name="Rectangle 241">
              <a:extLst>
                <a:ext uri="{FF2B5EF4-FFF2-40B4-BE49-F238E27FC236}">
                  <a16:creationId xmlns:a16="http://schemas.microsoft.com/office/drawing/2014/main" id="{3758D30C-2E2C-2EA0-005C-C5C953404023}"/>
                </a:ext>
              </a:extLst>
            </p:cNvPr>
            <p:cNvSpPr/>
            <p:nvPr/>
          </p:nvSpPr>
          <p:spPr>
            <a:xfrm>
              <a:off x="2451101" y="1655581"/>
              <a:ext cx="752958" cy="1885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需求评估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82303615-6293-315C-660C-19E4CB7AA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5204" y="1646278"/>
              <a:ext cx="207148" cy="207148"/>
            </a:xfrm>
            <a:prstGeom prst="rect">
              <a:avLst/>
            </a:prstGeom>
          </p:spPr>
        </p:pic>
      </p:grpSp>
      <p:grpSp>
        <p:nvGrpSpPr>
          <p:cNvPr id="167" name="组合 166">
            <a:extLst>
              <a:ext uri="{FF2B5EF4-FFF2-40B4-BE49-F238E27FC236}">
                <a16:creationId xmlns:a16="http://schemas.microsoft.com/office/drawing/2014/main" id="{03851278-F514-3F0E-9982-FE3CA5B8D8C9}"/>
              </a:ext>
            </a:extLst>
          </p:cNvPr>
          <p:cNvGrpSpPr/>
          <p:nvPr/>
        </p:nvGrpSpPr>
        <p:grpSpPr>
          <a:xfrm>
            <a:off x="1918378" y="2383220"/>
            <a:ext cx="864300" cy="207148"/>
            <a:chOff x="1913298" y="2383220"/>
            <a:chExt cx="864300" cy="207148"/>
          </a:xfrm>
        </p:grpSpPr>
        <p:sp>
          <p:nvSpPr>
            <p:cNvPr id="12" name="Rectangle 241">
              <a:extLst>
                <a:ext uri="{FF2B5EF4-FFF2-40B4-BE49-F238E27FC236}">
                  <a16:creationId xmlns:a16="http://schemas.microsoft.com/office/drawing/2014/main" id="{0F8A7A62-E543-D461-B0FB-0E821D0F8500}"/>
                </a:ext>
              </a:extLst>
            </p:cNvPr>
            <p:cNvSpPr/>
            <p:nvPr/>
          </p:nvSpPr>
          <p:spPr>
            <a:xfrm>
              <a:off x="2024640" y="2392523"/>
              <a:ext cx="752958" cy="1885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可行性分析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52" name="图片 51">
              <a:extLst>
                <a:ext uri="{FF2B5EF4-FFF2-40B4-BE49-F238E27FC236}">
                  <a16:creationId xmlns:a16="http://schemas.microsoft.com/office/drawing/2014/main" id="{3D0CE6E5-B051-6B10-F668-B39CD574A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3298" y="2383220"/>
              <a:ext cx="222684" cy="207148"/>
            </a:xfrm>
            <a:prstGeom prst="rect">
              <a:avLst/>
            </a:prstGeom>
          </p:spPr>
        </p:pic>
      </p:grpSp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5FF7BDF2-911F-C113-997B-6309519092D3}"/>
              </a:ext>
            </a:extLst>
          </p:cNvPr>
          <p:cNvGrpSpPr/>
          <p:nvPr/>
        </p:nvGrpSpPr>
        <p:grpSpPr>
          <a:xfrm>
            <a:off x="1974554" y="2807424"/>
            <a:ext cx="806265" cy="207148"/>
            <a:chOff x="1928834" y="2807424"/>
            <a:chExt cx="806265" cy="207148"/>
          </a:xfrm>
        </p:grpSpPr>
        <p:sp>
          <p:nvSpPr>
            <p:cNvPr id="19" name="Rectangle 241">
              <a:extLst>
                <a:ext uri="{FF2B5EF4-FFF2-40B4-BE49-F238E27FC236}">
                  <a16:creationId xmlns:a16="http://schemas.microsoft.com/office/drawing/2014/main" id="{96F3C499-D676-79F6-E6A6-3DB8B82641C2}"/>
                </a:ext>
              </a:extLst>
            </p:cNvPr>
            <p:cNvSpPr/>
            <p:nvPr/>
          </p:nvSpPr>
          <p:spPr>
            <a:xfrm>
              <a:off x="1982141" y="2816727"/>
              <a:ext cx="752958" cy="1885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产品定位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8C4AC5EE-266A-05CB-D619-39C13E2CA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8834" y="2807424"/>
              <a:ext cx="207148" cy="207148"/>
            </a:xfrm>
            <a:prstGeom prst="rect">
              <a:avLst/>
            </a:prstGeom>
          </p:spPr>
        </p:pic>
      </p:grpSp>
      <p:pic>
        <p:nvPicPr>
          <p:cNvPr id="56" name="图片 55">
            <a:extLst>
              <a:ext uri="{FF2B5EF4-FFF2-40B4-BE49-F238E27FC236}">
                <a16:creationId xmlns:a16="http://schemas.microsoft.com/office/drawing/2014/main" id="{84225B47-93AE-48F3-4C5C-E268078FADF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752" y="1398918"/>
            <a:ext cx="154940" cy="154940"/>
          </a:xfrm>
          <a:prstGeom prst="rect">
            <a:avLst/>
          </a:prstGeom>
        </p:spPr>
      </p:pic>
      <p:grpSp>
        <p:nvGrpSpPr>
          <p:cNvPr id="61" name="组合 60">
            <a:extLst>
              <a:ext uri="{FF2B5EF4-FFF2-40B4-BE49-F238E27FC236}">
                <a16:creationId xmlns:a16="http://schemas.microsoft.com/office/drawing/2014/main" id="{C0B9752C-D3C6-FC5E-F3AF-8B872F68161A}"/>
              </a:ext>
            </a:extLst>
          </p:cNvPr>
          <p:cNvGrpSpPr/>
          <p:nvPr/>
        </p:nvGrpSpPr>
        <p:grpSpPr>
          <a:xfrm>
            <a:off x="4465704" y="1400870"/>
            <a:ext cx="774890" cy="213858"/>
            <a:chOff x="4235072" y="2252295"/>
            <a:chExt cx="774890" cy="213858"/>
          </a:xfrm>
        </p:grpSpPr>
        <p:sp>
          <p:nvSpPr>
            <p:cNvPr id="33" name="Rectangle 241">
              <a:extLst>
                <a:ext uri="{FF2B5EF4-FFF2-40B4-BE49-F238E27FC236}">
                  <a16:creationId xmlns:a16="http://schemas.microsoft.com/office/drawing/2014/main" id="{D0156A40-A64C-C2B0-3265-A1F684066435}"/>
                </a:ext>
              </a:extLst>
            </p:cNvPr>
            <p:cNvSpPr/>
            <p:nvPr/>
          </p:nvSpPr>
          <p:spPr>
            <a:xfrm>
              <a:off x="4257004" y="2252295"/>
              <a:ext cx="752958" cy="1885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实验样品</a:t>
              </a:r>
              <a:endPara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成型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60" name="图片 59">
              <a:extLst>
                <a:ext uri="{FF2B5EF4-FFF2-40B4-BE49-F238E27FC236}">
                  <a16:creationId xmlns:a16="http://schemas.microsoft.com/office/drawing/2014/main" id="{D1FE1083-262D-964F-C28A-05B24071C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5072" y="2259005"/>
              <a:ext cx="207148" cy="207148"/>
            </a:xfrm>
            <a:prstGeom prst="rect">
              <a:avLst/>
            </a:prstGeom>
          </p:spPr>
        </p:pic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FE00CDB0-2930-25ED-476F-DE8E0F6F22F6}"/>
              </a:ext>
            </a:extLst>
          </p:cNvPr>
          <p:cNvGrpSpPr/>
          <p:nvPr/>
        </p:nvGrpSpPr>
        <p:grpSpPr>
          <a:xfrm>
            <a:off x="4035655" y="1914619"/>
            <a:ext cx="693580" cy="265366"/>
            <a:chOff x="3907963" y="2587291"/>
            <a:chExt cx="693580" cy="265366"/>
          </a:xfrm>
        </p:grpSpPr>
        <p:sp>
          <p:nvSpPr>
            <p:cNvPr id="36" name="Rectangle 241">
              <a:extLst>
                <a:ext uri="{FF2B5EF4-FFF2-40B4-BE49-F238E27FC236}">
                  <a16:creationId xmlns:a16="http://schemas.microsoft.com/office/drawing/2014/main" id="{C64AE9B4-45CC-49C1-83C7-DEDE87F0734C}"/>
                </a:ext>
              </a:extLst>
            </p:cNvPr>
            <p:cNvSpPr/>
            <p:nvPr/>
          </p:nvSpPr>
          <p:spPr>
            <a:xfrm>
              <a:off x="4045983" y="2587291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样品全项</a:t>
              </a:r>
              <a:b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</a:b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性能检测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FD8DE28A-D85B-5955-2B8D-113C8CF97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07963" y="2601864"/>
              <a:ext cx="236220" cy="236220"/>
            </a:xfrm>
            <a:prstGeom prst="rect">
              <a:avLst/>
            </a:prstGeom>
          </p:spPr>
        </p:pic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142BC76-78E1-D63F-49ED-9656C578F6C4}"/>
              </a:ext>
            </a:extLst>
          </p:cNvPr>
          <p:cNvGrpSpPr/>
          <p:nvPr/>
        </p:nvGrpSpPr>
        <p:grpSpPr>
          <a:xfrm>
            <a:off x="3993004" y="2424137"/>
            <a:ext cx="738242" cy="266700"/>
            <a:chOff x="4338088" y="2836583"/>
            <a:chExt cx="738242" cy="266700"/>
          </a:xfrm>
        </p:grpSpPr>
        <p:sp>
          <p:nvSpPr>
            <p:cNvPr id="38" name="Rectangle 241">
              <a:extLst>
                <a:ext uri="{FF2B5EF4-FFF2-40B4-BE49-F238E27FC236}">
                  <a16:creationId xmlns:a16="http://schemas.microsoft.com/office/drawing/2014/main" id="{453B25AE-6A88-967E-FBCB-C01FCAC033E4}"/>
                </a:ext>
              </a:extLst>
            </p:cNvPr>
            <p:cNvSpPr/>
            <p:nvPr/>
          </p:nvSpPr>
          <p:spPr>
            <a:xfrm>
              <a:off x="4520770" y="2837250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应用测试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69" name="图片 68">
              <a:extLst>
                <a:ext uri="{FF2B5EF4-FFF2-40B4-BE49-F238E27FC236}">
                  <a16:creationId xmlns:a16="http://schemas.microsoft.com/office/drawing/2014/main" id="{C3350B92-A2E2-F230-824A-DE6E2A8A8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088" y="2836583"/>
              <a:ext cx="266700" cy="266700"/>
            </a:xfrm>
            <a:prstGeom prst="rect">
              <a:avLst/>
            </a:prstGeom>
          </p:spPr>
        </p:pic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931D7E47-210C-2EC0-D9A6-75945AB72E6F}"/>
              </a:ext>
            </a:extLst>
          </p:cNvPr>
          <p:cNvGrpSpPr/>
          <p:nvPr/>
        </p:nvGrpSpPr>
        <p:grpSpPr>
          <a:xfrm>
            <a:off x="3965531" y="2955551"/>
            <a:ext cx="762708" cy="265366"/>
            <a:chOff x="3598715" y="2689205"/>
            <a:chExt cx="762708" cy="265366"/>
          </a:xfrm>
        </p:grpSpPr>
        <p:sp>
          <p:nvSpPr>
            <p:cNvPr id="76" name="Rectangle 241">
              <a:extLst>
                <a:ext uri="{FF2B5EF4-FFF2-40B4-BE49-F238E27FC236}">
                  <a16:creationId xmlns:a16="http://schemas.microsoft.com/office/drawing/2014/main" id="{C2CCF16D-00B6-70C5-D65E-5D24A153395E}"/>
                </a:ext>
              </a:extLst>
            </p:cNvPr>
            <p:cNvSpPr/>
            <p:nvPr/>
          </p:nvSpPr>
          <p:spPr>
            <a:xfrm>
              <a:off x="3805863" y="2689205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配方</a:t>
              </a:r>
              <a: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BOM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80" name="图片 79">
              <a:extLst>
                <a:ext uri="{FF2B5EF4-FFF2-40B4-BE49-F238E27FC236}">
                  <a16:creationId xmlns:a16="http://schemas.microsoft.com/office/drawing/2014/main" id="{5E44ACBE-D1AE-848B-B38A-3FDB300F8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8715" y="2718314"/>
              <a:ext cx="207148" cy="207148"/>
            </a:xfrm>
            <a:prstGeom prst="rect">
              <a:avLst/>
            </a:prstGeom>
          </p:spPr>
        </p:pic>
      </p:grpSp>
      <p:grpSp>
        <p:nvGrpSpPr>
          <p:cNvPr id="206" name="组合 205">
            <a:extLst>
              <a:ext uri="{FF2B5EF4-FFF2-40B4-BE49-F238E27FC236}">
                <a16:creationId xmlns:a16="http://schemas.microsoft.com/office/drawing/2014/main" id="{7A71F24F-0BC7-ED1F-9AAD-4939998C93E0}"/>
              </a:ext>
            </a:extLst>
          </p:cNvPr>
          <p:cNvGrpSpPr/>
          <p:nvPr/>
        </p:nvGrpSpPr>
        <p:grpSpPr>
          <a:xfrm>
            <a:off x="5683358" y="1401176"/>
            <a:ext cx="728127" cy="297180"/>
            <a:chOff x="5683358" y="1401176"/>
            <a:chExt cx="728127" cy="297180"/>
          </a:xfrm>
        </p:grpSpPr>
        <p:pic>
          <p:nvPicPr>
            <p:cNvPr id="83" name="图片 82">
              <a:extLst>
                <a:ext uri="{FF2B5EF4-FFF2-40B4-BE49-F238E27FC236}">
                  <a16:creationId xmlns:a16="http://schemas.microsoft.com/office/drawing/2014/main" id="{B526644D-7D1B-93C0-DC82-0DEA6434A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3358" y="1401176"/>
              <a:ext cx="297180" cy="297180"/>
            </a:xfrm>
            <a:prstGeom prst="rect">
              <a:avLst/>
            </a:prstGeom>
          </p:spPr>
        </p:pic>
        <p:sp>
          <p:nvSpPr>
            <p:cNvPr id="86" name="Rectangle 241">
              <a:extLst>
                <a:ext uri="{FF2B5EF4-FFF2-40B4-BE49-F238E27FC236}">
                  <a16:creationId xmlns:a16="http://schemas.microsoft.com/office/drawing/2014/main" id="{DD5FB308-577E-AB73-21B5-D4B54D32641E}"/>
                </a:ext>
              </a:extLst>
            </p:cNvPr>
            <p:cNvSpPr/>
            <p:nvPr/>
          </p:nvSpPr>
          <p:spPr>
            <a:xfrm>
              <a:off x="5855925" y="1417083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中试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pic>
        <p:nvPicPr>
          <p:cNvPr id="88" name="图片 87">
            <a:extLst>
              <a:ext uri="{FF2B5EF4-FFF2-40B4-BE49-F238E27FC236}">
                <a16:creationId xmlns:a16="http://schemas.microsoft.com/office/drawing/2014/main" id="{EBA14A07-C0EF-18B3-E52A-3F97B1E1874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148" y="2641745"/>
            <a:ext cx="184316" cy="184316"/>
          </a:xfrm>
          <a:prstGeom prst="rect">
            <a:avLst/>
          </a:prstGeom>
        </p:spPr>
      </p:pic>
      <p:sp>
        <p:nvSpPr>
          <p:cNvPr id="90" name="Rectangle 241">
            <a:extLst>
              <a:ext uri="{FF2B5EF4-FFF2-40B4-BE49-F238E27FC236}">
                <a16:creationId xmlns:a16="http://schemas.microsoft.com/office/drawing/2014/main" id="{E4D33AF9-1018-7DD8-42E3-C919026F1196}"/>
              </a:ext>
            </a:extLst>
          </p:cNvPr>
          <p:cNvSpPr/>
          <p:nvPr/>
        </p:nvSpPr>
        <p:spPr>
          <a:xfrm>
            <a:off x="5910464" y="2593841"/>
            <a:ext cx="555560" cy="265366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试制</a:t>
            </a:r>
            <a:r>
              <a:rPr lang="en-US" altLang="zh-CN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grpSp>
        <p:nvGrpSpPr>
          <p:cNvPr id="205" name="组合 204">
            <a:extLst>
              <a:ext uri="{FF2B5EF4-FFF2-40B4-BE49-F238E27FC236}">
                <a16:creationId xmlns:a16="http://schemas.microsoft.com/office/drawing/2014/main" id="{8F36513F-2A26-CB24-6E63-BAB3DAFA103D}"/>
              </a:ext>
            </a:extLst>
          </p:cNvPr>
          <p:cNvGrpSpPr/>
          <p:nvPr/>
        </p:nvGrpSpPr>
        <p:grpSpPr>
          <a:xfrm>
            <a:off x="5707240" y="1969111"/>
            <a:ext cx="709325" cy="265366"/>
            <a:chOff x="5702160" y="1969111"/>
            <a:chExt cx="709325" cy="265366"/>
          </a:xfrm>
        </p:grpSpPr>
        <p:pic>
          <p:nvPicPr>
            <p:cNvPr id="93" name="图片 92">
              <a:extLst>
                <a:ext uri="{FF2B5EF4-FFF2-40B4-BE49-F238E27FC236}">
                  <a16:creationId xmlns:a16="http://schemas.microsoft.com/office/drawing/2014/main" id="{775920E8-9100-D938-9798-C080E949FD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02160" y="1993844"/>
              <a:ext cx="215900" cy="215900"/>
            </a:xfrm>
            <a:prstGeom prst="rect">
              <a:avLst/>
            </a:prstGeom>
          </p:spPr>
        </p:pic>
        <p:sp>
          <p:nvSpPr>
            <p:cNvPr id="97" name="Rectangle 241">
              <a:extLst>
                <a:ext uri="{FF2B5EF4-FFF2-40B4-BE49-F238E27FC236}">
                  <a16:creationId xmlns:a16="http://schemas.microsoft.com/office/drawing/2014/main" id="{B05BD508-F54D-A919-61D8-43A8C4FFFF82}"/>
                </a:ext>
              </a:extLst>
            </p:cNvPr>
            <p:cNvSpPr/>
            <p:nvPr/>
          </p:nvSpPr>
          <p:spPr>
            <a:xfrm>
              <a:off x="5855925" y="1969111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外测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156" name="组合 155">
            <a:extLst>
              <a:ext uri="{FF2B5EF4-FFF2-40B4-BE49-F238E27FC236}">
                <a16:creationId xmlns:a16="http://schemas.microsoft.com/office/drawing/2014/main" id="{F642FCAA-2B09-8AA0-A74B-90959A308835}"/>
              </a:ext>
            </a:extLst>
          </p:cNvPr>
          <p:cNvGrpSpPr/>
          <p:nvPr/>
        </p:nvGrpSpPr>
        <p:grpSpPr>
          <a:xfrm>
            <a:off x="7742862" y="1453156"/>
            <a:ext cx="911580" cy="265366"/>
            <a:chOff x="7742862" y="1453156"/>
            <a:chExt cx="911580" cy="265366"/>
          </a:xfrm>
        </p:grpSpPr>
        <p:pic>
          <p:nvPicPr>
            <p:cNvPr id="100" name="图片 99">
              <a:extLst>
                <a:ext uri="{FF2B5EF4-FFF2-40B4-BE49-F238E27FC236}">
                  <a16:creationId xmlns:a16="http://schemas.microsoft.com/office/drawing/2014/main" id="{B189DB9A-9E3D-0084-08A0-4224370F37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2862" y="1477889"/>
              <a:ext cx="365951" cy="215900"/>
            </a:xfrm>
            <a:prstGeom prst="rect">
              <a:avLst/>
            </a:prstGeom>
          </p:spPr>
        </p:pic>
        <p:sp>
          <p:nvSpPr>
            <p:cNvPr id="102" name="Rectangle 241">
              <a:extLst>
                <a:ext uri="{FF2B5EF4-FFF2-40B4-BE49-F238E27FC236}">
                  <a16:creationId xmlns:a16="http://schemas.microsoft.com/office/drawing/2014/main" id="{B09C9C29-8742-985E-8ABE-CB34A6367E76}"/>
                </a:ext>
              </a:extLst>
            </p:cNvPr>
            <p:cNvSpPr/>
            <p:nvPr/>
          </p:nvSpPr>
          <p:spPr>
            <a:xfrm>
              <a:off x="8098882" y="1453156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打板情况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F7B7B2E1-2359-98CF-AFAD-A2B575637BB1}"/>
              </a:ext>
            </a:extLst>
          </p:cNvPr>
          <p:cNvGrpSpPr/>
          <p:nvPr/>
        </p:nvGrpSpPr>
        <p:grpSpPr>
          <a:xfrm>
            <a:off x="7840427" y="1888957"/>
            <a:ext cx="818050" cy="273669"/>
            <a:chOff x="7818120" y="1888957"/>
            <a:chExt cx="818050" cy="273669"/>
          </a:xfrm>
        </p:grpSpPr>
        <p:sp>
          <p:nvSpPr>
            <p:cNvPr id="106" name="Rectangle 241">
              <a:extLst>
                <a:ext uri="{FF2B5EF4-FFF2-40B4-BE49-F238E27FC236}">
                  <a16:creationId xmlns:a16="http://schemas.microsoft.com/office/drawing/2014/main" id="{D83CD8FC-7BAA-282C-D58A-2795145F5211}"/>
                </a:ext>
              </a:extLst>
            </p:cNvPr>
            <p:cNvSpPr/>
            <p:nvPr/>
          </p:nvSpPr>
          <p:spPr>
            <a:xfrm>
              <a:off x="8080610" y="1893108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试销反馈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114" name="图片 113">
              <a:extLst>
                <a:ext uri="{FF2B5EF4-FFF2-40B4-BE49-F238E27FC236}">
                  <a16:creationId xmlns:a16="http://schemas.microsoft.com/office/drawing/2014/main" id="{7D15A388-E55E-ED1A-2223-70D150BF0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8120" y="1888957"/>
              <a:ext cx="273669" cy="273669"/>
            </a:xfrm>
            <a:prstGeom prst="rect">
              <a:avLst/>
            </a:prstGeom>
          </p:spPr>
        </p:pic>
      </p:grp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489E4CD1-3401-FA28-09C6-790DF0F31D74}"/>
              </a:ext>
            </a:extLst>
          </p:cNvPr>
          <p:cNvGrpSpPr/>
          <p:nvPr/>
        </p:nvGrpSpPr>
        <p:grpSpPr>
          <a:xfrm>
            <a:off x="7877995" y="2371747"/>
            <a:ext cx="783555" cy="265366"/>
            <a:chOff x="7842773" y="2336322"/>
            <a:chExt cx="783555" cy="265366"/>
          </a:xfrm>
        </p:grpSpPr>
        <p:sp>
          <p:nvSpPr>
            <p:cNvPr id="110" name="Rectangle 241">
              <a:extLst>
                <a:ext uri="{FF2B5EF4-FFF2-40B4-BE49-F238E27FC236}">
                  <a16:creationId xmlns:a16="http://schemas.microsoft.com/office/drawing/2014/main" id="{CDC21055-CCBC-5737-BD6B-2764E995351D}"/>
                </a:ext>
              </a:extLst>
            </p:cNvPr>
            <p:cNvSpPr/>
            <p:nvPr/>
          </p:nvSpPr>
          <p:spPr>
            <a:xfrm>
              <a:off x="8070768" y="2336322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试销总结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pic>
          <p:nvPicPr>
            <p:cNvPr id="119" name="图片 118">
              <a:extLst>
                <a:ext uri="{FF2B5EF4-FFF2-40B4-BE49-F238E27FC236}">
                  <a16:creationId xmlns:a16="http://schemas.microsoft.com/office/drawing/2014/main" id="{2E14D8CF-A30C-20C0-CFBE-EB6D8778D4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2773" y="2350087"/>
              <a:ext cx="237837" cy="237837"/>
            </a:xfrm>
            <a:prstGeom prst="rect">
              <a:avLst/>
            </a:prstGeom>
          </p:spPr>
        </p:pic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738C51C9-03CC-F821-9EBA-4DD6B1B81024}"/>
              </a:ext>
            </a:extLst>
          </p:cNvPr>
          <p:cNvGrpSpPr/>
          <p:nvPr/>
        </p:nvGrpSpPr>
        <p:grpSpPr>
          <a:xfrm>
            <a:off x="7930355" y="2820282"/>
            <a:ext cx="536595" cy="286088"/>
            <a:chOff x="8065852" y="2834093"/>
            <a:chExt cx="536595" cy="286088"/>
          </a:xfrm>
        </p:grpSpPr>
        <p:pic>
          <p:nvPicPr>
            <p:cNvPr id="138" name="图片 137">
              <a:extLst>
                <a:ext uri="{FF2B5EF4-FFF2-40B4-BE49-F238E27FC236}">
                  <a16:creationId xmlns:a16="http://schemas.microsoft.com/office/drawing/2014/main" id="{C43D16D5-1695-E3DA-047E-7A0F159BB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6359" y="2834093"/>
              <a:ext cx="286088" cy="286088"/>
            </a:xfrm>
            <a:prstGeom prst="rect">
              <a:avLst/>
            </a:prstGeom>
          </p:spPr>
        </p:pic>
        <p:sp>
          <p:nvSpPr>
            <p:cNvPr id="143" name="Rectangle 241">
              <a:extLst>
                <a:ext uri="{FF2B5EF4-FFF2-40B4-BE49-F238E27FC236}">
                  <a16:creationId xmlns:a16="http://schemas.microsoft.com/office/drawing/2014/main" id="{7103D9F4-8ABE-671D-5527-493FF5F407D5}"/>
                </a:ext>
              </a:extLst>
            </p:cNvPr>
            <p:cNvSpPr/>
            <p:nvPr/>
          </p:nvSpPr>
          <p:spPr>
            <a:xfrm>
              <a:off x="8065852" y="2844454"/>
              <a:ext cx="27778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SAP</a:t>
              </a:r>
              <a:b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</a:br>
              <a:r>
                <a:rPr lang="en-US" altLang="zh-CN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MES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DD2EC3B7-B716-1814-E014-3E2ED6CEBCB1}"/>
              </a:ext>
            </a:extLst>
          </p:cNvPr>
          <p:cNvGrpSpPr/>
          <p:nvPr/>
        </p:nvGrpSpPr>
        <p:grpSpPr>
          <a:xfrm>
            <a:off x="9846003" y="1523340"/>
            <a:ext cx="800361" cy="265366"/>
            <a:chOff x="9601808" y="1520402"/>
            <a:chExt cx="800361" cy="265366"/>
          </a:xfrm>
        </p:grpSpPr>
        <p:pic>
          <p:nvPicPr>
            <p:cNvPr id="146" name="图片 145">
              <a:extLst>
                <a:ext uri="{FF2B5EF4-FFF2-40B4-BE49-F238E27FC236}">
                  <a16:creationId xmlns:a16="http://schemas.microsoft.com/office/drawing/2014/main" id="{A4598272-32E3-DDC8-7B12-EA4567182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1808" y="1526788"/>
              <a:ext cx="252595" cy="252595"/>
            </a:xfrm>
            <a:prstGeom prst="rect">
              <a:avLst/>
            </a:prstGeom>
          </p:spPr>
        </p:pic>
        <p:sp>
          <p:nvSpPr>
            <p:cNvPr id="148" name="Rectangle 241">
              <a:extLst>
                <a:ext uri="{FF2B5EF4-FFF2-40B4-BE49-F238E27FC236}">
                  <a16:creationId xmlns:a16="http://schemas.microsoft.com/office/drawing/2014/main" id="{09A63F0D-B0E6-46B5-C9AA-8B4A69B45B3F}"/>
                </a:ext>
              </a:extLst>
            </p:cNvPr>
            <p:cNvSpPr/>
            <p:nvPr/>
          </p:nvSpPr>
          <p:spPr>
            <a:xfrm>
              <a:off x="9846609" y="1520402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市场总结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3394046E-9BFA-1D52-A755-0FE0872FF55D}"/>
              </a:ext>
            </a:extLst>
          </p:cNvPr>
          <p:cNvGrpSpPr/>
          <p:nvPr/>
        </p:nvGrpSpPr>
        <p:grpSpPr>
          <a:xfrm>
            <a:off x="9833971" y="2050625"/>
            <a:ext cx="824425" cy="265366"/>
            <a:chOff x="9833971" y="2050625"/>
            <a:chExt cx="824425" cy="265366"/>
          </a:xfrm>
        </p:grpSpPr>
        <p:pic>
          <p:nvPicPr>
            <p:cNvPr id="152" name="图片 151">
              <a:extLst>
                <a:ext uri="{FF2B5EF4-FFF2-40B4-BE49-F238E27FC236}">
                  <a16:creationId xmlns:a16="http://schemas.microsoft.com/office/drawing/2014/main" id="{4AD73DF2-E31E-B40B-DB76-C11395782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33971" y="2062449"/>
              <a:ext cx="252595" cy="241718"/>
            </a:xfrm>
            <a:prstGeom prst="rect">
              <a:avLst/>
            </a:prstGeom>
          </p:spPr>
        </p:pic>
        <p:sp>
          <p:nvSpPr>
            <p:cNvPr id="154" name="Rectangle 241">
              <a:extLst>
                <a:ext uri="{FF2B5EF4-FFF2-40B4-BE49-F238E27FC236}">
                  <a16:creationId xmlns:a16="http://schemas.microsoft.com/office/drawing/2014/main" id="{99910F7A-7342-3A3B-7108-3F0FBA2AF567}"/>
                </a:ext>
              </a:extLst>
            </p:cNvPr>
            <p:cNvSpPr/>
            <p:nvPr/>
          </p:nvSpPr>
          <p:spPr>
            <a:xfrm>
              <a:off x="10102836" y="2050625"/>
              <a:ext cx="555560" cy="2653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售后服务</a:t>
              </a:r>
              <a:endParaRPr lang="en-US" sz="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cxnSp>
        <p:nvCxnSpPr>
          <p:cNvPr id="177" name="连接符: 肘形 176">
            <a:extLst>
              <a:ext uri="{FF2B5EF4-FFF2-40B4-BE49-F238E27FC236}">
                <a16:creationId xmlns:a16="http://schemas.microsoft.com/office/drawing/2014/main" id="{E80631F1-B5FB-EC9D-2BD7-A5ACC26E3F93}"/>
              </a:ext>
            </a:extLst>
          </p:cNvPr>
          <p:cNvCxnSpPr>
            <a:endCxn id="50" idx="1"/>
          </p:cNvCxnSpPr>
          <p:nvPr/>
        </p:nvCxnSpPr>
        <p:spPr>
          <a:xfrm rot="16200000" flipH="1">
            <a:off x="2168381" y="1493028"/>
            <a:ext cx="277731" cy="2359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连接符: 肘形 178">
            <a:extLst>
              <a:ext uri="{FF2B5EF4-FFF2-40B4-BE49-F238E27FC236}">
                <a16:creationId xmlns:a16="http://schemas.microsoft.com/office/drawing/2014/main" id="{9A9730A9-694C-AE1D-DA8B-BB96FCD4C34B}"/>
              </a:ext>
            </a:extLst>
          </p:cNvPr>
          <p:cNvCxnSpPr>
            <a:endCxn id="50" idx="1"/>
          </p:cNvCxnSpPr>
          <p:nvPr/>
        </p:nvCxnSpPr>
        <p:spPr>
          <a:xfrm flipV="1">
            <a:off x="2188491" y="1749852"/>
            <a:ext cx="236713" cy="2189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连接符: 肘形 181">
            <a:extLst>
              <a:ext uri="{FF2B5EF4-FFF2-40B4-BE49-F238E27FC236}">
                <a16:creationId xmlns:a16="http://schemas.microsoft.com/office/drawing/2014/main" id="{667E0D16-968B-085E-63D1-7767A58FAF6C}"/>
              </a:ext>
            </a:extLst>
          </p:cNvPr>
          <p:cNvCxnSpPr>
            <a:stCxn id="188" idx="2"/>
            <a:endCxn id="12" idx="0"/>
          </p:cNvCxnSpPr>
          <p:nvPr/>
        </p:nvCxnSpPr>
        <p:spPr>
          <a:xfrm rot="5400000">
            <a:off x="2342691" y="1907633"/>
            <a:ext cx="548399" cy="4213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连接符: 肘形 184">
            <a:extLst>
              <a:ext uri="{FF2B5EF4-FFF2-40B4-BE49-F238E27FC236}">
                <a16:creationId xmlns:a16="http://schemas.microsoft.com/office/drawing/2014/main" id="{C100586E-F442-44D2-DB1F-7A0287AE8617}"/>
              </a:ext>
            </a:extLst>
          </p:cNvPr>
          <p:cNvCxnSpPr>
            <a:stCxn id="12" idx="2"/>
            <a:endCxn id="19" idx="0"/>
          </p:cNvCxnSpPr>
          <p:nvPr/>
        </p:nvCxnSpPr>
        <p:spPr>
          <a:xfrm rot="5400000">
            <a:off x="2287440" y="2697967"/>
            <a:ext cx="235661" cy="18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连接符: 肘形 188">
            <a:extLst>
              <a:ext uri="{FF2B5EF4-FFF2-40B4-BE49-F238E27FC236}">
                <a16:creationId xmlns:a16="http://schemas.microsoft.com/office/drawing/2014/main" id="{70F268A6-99CC-3334-11B6-ACF72C5E3B34}"/>
              </a:ext>
            </a:extLst>
          </p:cNvPr>
          <p:cNvCxnSpPr>
            <a:cxnSpLocks/>
            <a:stCxn id="19" idx="3"/>
            <a:endCxn id="56" idx="1"/>
          </p:cNvCxnSpPr>
          <p:nvPr/>
        </p:nvCxnSpPr>
        <p:spPr>
          <a:xfrm flipV="1">
            <a:off x="2780819" y="1476388"/>
            <a:ext cx="811933" cy="143461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4" name="连接符: 肘形 193">
            <a:extLst>
              <a:ext uri="{FF2B5EF4-FFF2-40B4-BE49-F238E27FC236}">
                <a16:creationId xmlns:a16="http://schemas.microsoft.com/office/drawing/2014/main" id="{B21DD8D8-94E3-5E99-CDE8-C43B5A5FF677}"/>
              </a:ext>
            </a:extLst>
          </p:cNvPr>
          <p:cNvCxnSpPr>
            <a:endCxn id="60" idx="1"/>
          </p:cNvCxnSpPr>
          <p:nvPr/>
        </p:nvCxnSpPr>
        <p:spPr>
          <a:xfrm>
            <a:off x="4303858" y="1495141"/>
            <a:ext cx="161846" cy="16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6" name="连接符: 肘形 195">
            <a:extLst>
              <a:ext uri="{FF2B5EF4-FFF2-40B4-BE49-F238E27FC236}">
                <a16:creationId xmlns:a16="http://schemas.microsoft.com/office/drawing/2014/main" id="{15E960BC-0812-3759-DAD6-27C5E35780C7}"/>
              </a:ext>
            </a:extLst>
          </p:cNvPr>
          <p:cNvCxnSpPr>
            <a:stCxn id="33" idx="2"/>
            <a:endCxn id="36" idx="0"/>
          </p:cNvCxnSpPr>
          <p:nvPr/>
        </p:nvCxnSpPr>
        <p:spPr>
          <a:xfrm rot="5400000">
            <a:off x="4495182" y="1545686"/>
            <a:ext cx="325206" cy="4126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2" name="连接符: 肘形 201">
            <a:extLst>
              <a:ext uri="{FF2B5EF4-FFF2-40B4-BE49-F238E27FC236}">
                <a16:creationId xmlns:a16="http://schemas.microsoft.com/office/drawing/2014/main" id="{24555B18-2046-6B2A-A86D-D960A857A880}"/>
              </a:ext>
            </a:extLst>
          </p:cNvPr>
          <p:cNvCxnSpPr>
            <a:stCxn id="38" idx="3"/>
            <a:endCxn id="83" idx="1"/>
          </p:cNvCxnSpPr>
          <p:nvPr/>
        </p:nvCxnSpPr>
        <p:spPr>
          <a:xfrm flipV="1">
            <a:off x="4731246" y="1549766"/>
            <a:ext cx="952112" cy="10077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直接箭头连接符 207">
            <a:extLst>
              <a:ext uri="{FF2B5EF4-FFF2-40B4-BE49-F238E27FC236}">
                <a16:creationId xmlns:a16="http://schemas.microsoft.com/office/drawing/2014/main" id="{91B62A2F-AE78-9926-0CCE-FF28FA0E7096}"/>
              </a:ext>
            </a:extLst>
          </p:cNvPr>
          <p:cNvCxnSpPr>
            <a:stCxn id="86" idx="2"/>
            <a:endCxn id="97" idx="0"/>
          </p:cNvCxnSpPr>
          <p:nvPr/>
        </p:nvCxnSpPr>
        <p:spPr>
          <a:xfrm>
            <a:off x="6133705" y="1682449"/>
            <a:ext cx="5080" cy="286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" name="直接箭头连接符 211">
            <a:extLst>
              <a:ext uri="{FF2B5EF4-FFF2-40B4-BE49-F238E27FC236}">
                <a16:creationId xmlns:a16="http://schemas.microsoft.com/office/drawing/2014/main" id="{6EEAD100-AAE4-F244-0D3D-B0E84D17D13C}"/>
              </a:ext>
            </a:extLst>
          </p:cNvPr>
          <p:cNvCxnSpPr>
            <a:stCxn id="38" idx="2"/>
            <a:endCxn id="76" idx="0"/>
          </p:cNvCxnSpPr>
          <p:nvPr/>
        </p:nvCxnSpPr>
        <p:spPr>
          <a:xfrm flipH="1">
            <a:off x="4450459" y="2690170"/>
            <a:ext cx="3007" cy="2653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4" name="直接箭头连接符 213">
            <a:extLst>
              <a:ext uri="{FF2B5EF4-FFF2-40B4-BE49-F238E27FC236}">
                <a16:creationId xmlns:a16="http://schemas.microsoft.com/office/drawing/2014/main" id="{4F56757B-39D7-5A2D-DDEA-29B197F9275F}"/>
              </a:ext>
            </a:extLst>
          </p:cNvPr>
          <p:cNvCxnSpPr>
            <a:stCxn id="36" idx="2"/>
            <a:endCxn id="38" idx="0"/>
          </p:cNvCxnSpPr>
          <p:nvPr/>
        </p:nvCxnSpPr>
        <p:spPr>
          <a:xfrm>
            <a:off x="4451455" y="2179985"/>
            <a:ext cx="2011" cy="244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6" name="连接符: 肘形 215">
            <a:extLst>
              <a:ext uri="{FF2B5EF4-FFF2-40B4-BE49-F238E27FC236}">
                <a16:creationId xmlns:a16="http://schemas.microsoft.com/office/drawing/2014/main" id="{FD0234B4-65F8-9879-F6D5-5BE0250FD068}"/>
              </a:ext>
            </a:extLst>
          </p:cNvPr>
          <p:cNvCxnSpPr>
            <a:stCxn id="90" idx="3"/>
            <a:endCxn id="143" idx="1"/>
          </p:cNvCxnSpPr>
          <p:nvPr/>
        </p:nvCxnSpPr>
        <p:spPr>
          <a:xfrm>
            <a:off x="6466024" y="2726524"/>
            <a:ext cx="1464331" cy="236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8" name="连接符: 肘形 217">
            <a:extLst>
              <a:ext uri="{FF2B5EF4-FFF2-40B4-BE49-F238E27FC236}">
                <a16:creationId xmlns:a16="http://schemas.microsoft.com/office/drawing/2014/main" id="{CEAF510A-14D3-02DC-2440-C3B1FDF0EF1E}"/>
              </a:ext>
            </a:extLst>
          </p:cNvPr>
          <p:cNvCxnSpPr>
            <a:stCxn id="76" idx="3"/>
            <a:endCxn id="143" idx="1"/>
          </p:cNvCxnSpPr>
          <p:nvPr/>
        </p:nvCxnSpPr>
        <p:spPr>
          <a:xfrm flipV="1">
            <a:off x="4728239" y="2963326"/>
            <a:ext cx="3202116" cy="1249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0" name="连接符: 肘形 219">
            <a:extLst>
              <a:ext uri="{FF2B5EF4-FFF2-40B4-BE49-F238E27FC236}">
                <a16:creationId xmlns:a16="http://schemas.microsoft.com/office/drawing/2014/main" id="{112669BE-C218-6DD9-6960-1226734EC503}"/>
              </a:ext>
            </a:extLst>
          </p:cNvPr>
          <p:cNvCxnSpPr>
            <a:stCxn id="97" idx="3"/>
            <a:endCxn id="100" idx="1"/>
          </p:cNvCxnSpPr>
          <p:nvPr/>
        </p:nvCxnSpPr>
        <p:spPr>
          <a:xfrm flipV="1">
            <a:off x="6416565" y="1585839"/>
            <a:ext cx="1326297" cy="5159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2" name="直接箭头连接符 221">
            <a:extLst>
              <a:ext uri="{FF2B5EF4-FFF2-40B4-BE49-F238E27FC236}">
                <a16:creationId xmlns:a16="http://schemas.microsoft.com/office/drawing/2014/main" id="{50770038-4D5F-5B9E-2AF5-D5A3CA44C150}"/>
              </a:ext>
            </a:extLst>
          </p:cNvPr>
          <p:cNvCxnSpPr>
            <a:stCxn id="102" idx="2"/>
            <a:endCxn id="106" idx="0"/>
          </p:cNvCxnSpPr>
          <p:nvPr/>
        </p:nvCxnSpPr>
        <p:spPr>
          <a:xfrm>
            <a:off x="8376662" y="1718522"/>
            <a:ext cx="4035" cy="174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4" name="直接箭头连接符 223">
            <a:extLst>
              <a:ext uri="{FF2B5EF4-FFF2-40B4-BE49-F238E27FC236}">
                <a16:creationId xmlns:a16="http://schemas.microsoft.com/office/drawing/2014/main" id="{31C5A2C0-F488-2725-45FB-6A0CF8EE8753}"/>
              </a:ext>
            </a:extLst>
          </p:cNvPr>
          <p:cNvCxnSpPr>
            <a:stCxn id="106" idx="2"/>
            <a:endCxn id="110" idx="0"/>
          </p:cNvCxnSpPr>
          <p:nvPr/>
        </p:nvCxnSpPr>
        <p:spPr>
          <a:xfrm>
            <a:off x="8380697" y="2158474"/>
            <a:ext cx="3073" cy="21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6" name="连接符: 肘形 225">
            <a:extLst>
              <a:ext uri="{FF2B5EF4-FFF2-40B4-BE49-F238E27FC236}">
                <a16:creationId xmlns:a16="http://schemas.microsoft.com/office/drawing/2014/main" id="{D81823C2-631B-0E54-DC57-A07F7FE893EC}"/>
              </a:ext>
            </a:extLst>
          </p:cNvPr>
          <p:cNvCxnSpPr>
            <a:stCxn id="110" idx="3"/>
            <a:endCxn id="146" idx="1"/>
          </p:cNvCxnSpPr>
          <p:nvPr/>
        </p:nvCxnSpPr>
        <p:spPr>
          <a:xfrm flipV="1">
            <a:off x="8661550" y="1656024"/>
            <a:ext cx="1184453" cy="84840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6623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818D460-A27E-4778-9C64-D49C4FDF9ED0}"/>
              </a:ext>
            </a:extLst>
          </p:cNvPr>
          <p:cNvSpPr/>
          <p:nvPr/>
        </p:nvSpPr>
        <p:spPr>
          <a:xfrm>
            <a:off x="335360" y="4131691"/>
            <a:ext cx="11521280" cy="2249637"/>
          </a:xfrm>
          <a:prstGeom prst="roundRect">
            <a:avLst/>
          </a:prstGeom>
          <a:noFill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5CD1201-5E40-4AD3-BF61-8C19BCFBC843}"/>
              </a:ext>
            </a:extLst>
          </p:cNvPr>
          <p:cNvSpPr txBox="1"/>
          <p:nvPr/>
        </p:nvSpPr>
        <p:spPr>
          <a:xfrm>
            <a:off x="660610" y="691256"/>
            <a:ext cx="106199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3C464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通过中联新材数字化工厂，链接“材料实验”和“设备研发”，打造中联新材特色的数字化研发平台。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0B82979F-7FA2-4B07-883E-8E8A081FB69D}"/>
              </a:ext>
            </a:extLst>
          </p:cNvPr>
          <p:cNvSpPr/>
          <p:nvPr/>
        </p:nvSpPr>
        <p:spPr>
          <a:xfrm>
            <a:off x="335360" y="1323379"/>
            <a:ext cx="11521280" cy="2249637"/>
          </a:xfrm>
          <a:prstGeom prst="roundRect">
            <a:avLst/>
          </a:prstGeom>
          <a:noFill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52E02175-349B-4A0B-91DD-6246B109F53E}"/>
              </a:ext>
            </a:extLst>
          </p:cNvPr>
          <p:cNvSpPr/>
          <p:nvPr/>
        </p:nvSpPr>
        <p:spPr>
          <a:xfrm>
            <a:off x="407368" y="3645024"/>
            <a:ext cx="11377264" cy="414659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中联新材数字化工厂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299C079-E92A-489E-BAE4-EFFE58A9E42F}"/>
              </a:ext>
            </a:extLst>
          </p:cNvPr>
          <p:cNvSpPr txBox="1"/>
          <p:nvPr/>
        </p:nvSpPr>
        <p:spPr>
          <a:xfrm>
            <a:off x="683949" y="4578617"/>
            <a:ext cx="310934" cy="15881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3335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设备研发平台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76075EF-99DB-458C-964D-407771E9CF05}"/>
              </a:ext>
            </a:extLst>
          </p:cNvPr>
          <p:cNvSpPr txBox="1"/>
          <p:nvPr/>
        </p:nvSpPr>
        <p:spPr>
          <a:xfrm>
            <a:off x="660610" y="1713497"/>
            <a:ext cx="310934" cy="15881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3335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材料实验平台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DC3C692-6727-4696-A877-D1FF78452FB4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合并二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98DE163-9F40-4EDA-B0D8-340DB7FF257E}"/>
              </a:ext>
            </a:extLst>
          </p:cNvPr>
          <p:cNvGrpSpPr/>
          <p:nvPr/>
        </p:nvGrpSpPr>
        <p:grpSpPr>
          <a:xfrm>
            <a:off x="1046371" y="4171229"/>
            <a:ext cx="10670981" cy="2104571"/>
            <a:chOff x="253120" y="2998411"/>
            <a:chExt cx="11531512" cy="3253966"/>
          </a:xfrm>
        </p:grpSpPr>
        <p:sp>
          <p:nvSpPr>
            <p:cNvPr id="12" name="Up Arrow 18">
              <a:extLst>
                <a:ext uri="{FF2B5EF4-FFF2-40B4-BE49-F238E27FC236}">
                  <a16:creationId xmlns:a16="http://schemas.microsoft.com/office/drawing/2014/main" id="{ADE6BD64-D518-4B94-8992-ADCF8B72030C}"/>
                </a:ext>
              </a:extLst>
            </p:cNvPr>
            <p:cNvSpPr/>
            <p:nvPr/>
          </p:nvSpPr>
          <p:spPr bwMode="auto">
            <a:xfrm>
              <a:off x="4298070" y="4912527"/>
              <a:ext cx="4838700" cy="428625"/>
            </a:xfrm>
            <a:prstGeom prst="upArrow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zh-CN" altLang="en-US" sz="1050" b="1" dirty="0" err="1">
                <a:solidFill>
                  <a:schemeClr val="tx1"/>
                </a:solidFill>
                <a:latin typeface="+mn-lt"/>
                <a:ea typeface="+mn-ea"/>
              </a:endParaRPr>
            </a:p>
          </p:txBody>
        </p:sp>
        <p:sp>
          <p:nvSpPr>
            <p:cNvPr id="15" name="Pentagon 14">
              <a:extLst>
                <a:ext uri="{FF2B5EF4-FFF2-40B4-BE49-F238E27FC236}">
                  <a16:creationId xmlns:a16="http://schemas.microsoft.com/office/drawing/2014/main" id="{2BAF34B0-C1F2-4894-A832-407C914ED433}"/>
                </a:ext>
              </a:extLst>
            </p:cNvPr>
            <p:cNvSpPr/>
            <p:nvPr/>
          </p:nvSpPr>
          <p:spPr bwMode="auto">
            <a:xfrm>
              <a:off x="1592970" y="2998411"/>
              <a:ext cx="32766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型谱化</a:t>
              </a:r>
            </a:p>
          </p:txBody>
        </p:sp>
        <p:sp>
          <p:nvSpPr>
            <p:cNvPr id="16" name="Pentagon 15">
              <a:extLst>
                <a:ext uri="{FF2B5EF4-FFF2-40B4-BE49-F238E27FC236}">
                  <a16:creationId xmlns:a16="http://schemas.microsoft.com/office/drawing/2014/main" id="{586B0862-CB8C-47DA-B860-800DEFF49F45}"/>
                </a:ext>
              </a:extLst>
            </p:cNvPr>
            <p:cNvSpPr/>
            <p:nvPr/>
          </p:nvSpPr>
          <p:spPr bwMode="auto">
            <a:xfrm>
              <a:off x="5047370" y="2998411"/>
              <a:ext cx="32766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模块化</a:t>
              </a:r>
            </a:p>
          </p:txBody>
        </p:sp>
        <p:sp>
          <p:nvSpPr>
            <p:cNvPr id="17" name="Pentagon 16">
              <a:extLst>
                <a:ext uri="{FF2B5EF4-FFF2-40B4-BE49-F238E27FC236}">
                  <a16:creationId xmlns:a16="http://schemas.microsoft.com/office/drawing/2014/main" id="{ADAE50F1-0BCC-45CD-A684-E9E8ED8A25F7}"/>
                </a:ext>
              </a:extLst>
            </p:cNvPr>
            <p:cNvSpPr/>
            <p:nvPr/>
          </p:nvSpPr>
          <p:spPr bwMode="auto">
            <a:xfrm>
              <a:off x="8501770" y="2998411"/>
              <a:ext cx="32512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智能化</a:t>
              </a:r>
            </a:p>
          </p:txBody>
        </p:sp>
        <p:sp>
          <p:nvSpPr>
            <p:cNvPr id="18" name="Rectangle 22">
              <a:extLst>
                <a:ext uri="{FF2B5EF4-FFF2-40B4-BE49-F238E27FC236}">
                  <a16:creationId xmlns:a16="http://schemas.microsoft.com/office/drawing/2014/main" id="{853589E8-2F8C-4A47-A9C9-56D7FB9046E6}"/>
                </a:ext>
              </a:extLst>
            </p:cNvPr>
            <p:cNvSpPr/>
            <p:nvPr/>
          </p:nvSpPr>
          <p:spPr bwMode="auto">
            <a:xfrm>
              <a:off x="335670" y="3095248"/>
              <a:ext cx="11430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趋势</a:t>
              </a:r>
            </a:p>
          </p:txBody>
        </p:sp>
        <p:sp>
          <p:nvSpPr>
            <p:cNvPr id="19" name="Rectangle 20">
              <a:extLst>
                <a:ext uri="{FF2B5EF4-FFF2-40B4-BE49-F238E27FC236}">
                  <a16:creationId xmlns:a16="http://schemas.microsoft.com/office/drawing/2014/main" id="{705D7608-988D-4074-97A6-F27ED1E9A6A1}"/>
                </a:ext>
              </a:extLst>
            </p:cNvPr>
            <p:cNvSpPr/>
            <p:nvPr/>
          </p:nvSpPr>
          <p:spPr bwMode="auto">
            <a:xfrm>
              <a:off x="253120" y="4022694"/>
              <a:ext cx="13081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核心能力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4472B0E-4FC6-4632-BC11-E2034DFB7CAD}"/>
                </a:ext>
              </a:extLst>
            </p:cNvPr>
            <p:cNvSpPr/>
            <p:nvPr/>
          </p:nvSpPr>
          <p:spPr bwMode="auto">
            <a:xfrm>
              <a:off x="335670" y="5665002"/>
              <a:ext cx="11430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研发数字化平台功能</a:t>
              </a:r>
            </a:p>
          </p:txBody>
        </p:sp>
        <p:sp>
          <p:nvSpPr>
            <p:cNvPr id="21" name="Rectangle 2">
              <a:extLst>
                <a:ext uri="{FF2B5EF4-FFF2-40B4-BE49-F238E27FC236}">
                  <a16:creationId xmlns:a16="http://schemas.microsoft.com/office/drawing/2014/main" id="{923007F5-1B38-4705-94B3-AC7CB91202FA}"/>
                </a:ext>
              </a:extLst>
            </p:cNvPr>
            <p:cNvSpPr/>
            <p:nvPr/>
          </p:nvSpPr>
          <p:spPr bwMode="auto">
            <a:xfrm>
              <a:off x="1592970" y="5401476"/>
              <a:ext cx="10185400" cy="850901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zh-CN" altLang="en-US" sz="1050" b="1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Rectangle 24">
              <a:extLst>
                <a:ext uri="{FF2B5EF4-FFF2-40B4-BE49-F238E27FC236}">
                  <a16:creationId xmlns:a16="http://schemas.microsoft.com/office/drawing/2014/main" id="{FF8DE1C4-94C0-44FD-8A02-13EFC304F11A}"/>
                </a:ext>
              </a:extLst>
            </p:cNvPr>
            <p:cNvSpPr/>
            <p:nvPr/>
          </p:nvSpPr>
          <p:spPr bwMode="auto">
            <a:xfrm>
              <a:off x="1650594" y="5717183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产品设计子平台</a:t>
              </a:r>
            </a:p>
          </p:txBody>
        </p:sp>
        <p:sp>
          <p:nvSpPr>
            <p:cNvPr id="23" name="Rectangle 24">
              <a:extLst>
                <a:ext uri="{FF2B5EF4-FFF2-40B4-BE49-F238E27FC236}">
                  <a16:creationId xmlns:a16="http://schemas.microsoft.com/office/drawing/2014/main" id="{B2653773-9151-4DC2-8B94-EA52987FE3C4}"/>
                </a:ext>
              </a:extLst>
            </p:cNvPr>
            <p:cNvSpPr/>
            <p:nvPr/>
          </p:nvSpPr>
          <p:spPr bwMode="auto">
            <a:xfrm>
              <a:off x="3334421" y="5717183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仿真分析子平台</a:t>
              </a:r>
            </a:p>
          </p:txBody>
        </p:sp>
        <p:sp>
          <p:nvSpPr>
            <p:cNvPr id="24" name="Rectangle 24">
              <a:extLst>
                <a:ext uri="{FF2B5EF4-FFF2-40B4-BE49-F238E27FC236}">
                  <a16:creationId xmlns:a16="http://schemas.microsoft.com/office/drawing/2014/main" id="{1809985A-A5F7-40B5-87DD-0F4EEF866684}"/>
                </a:ext>
              </a:extLst>
            </p:cNvPr>
            <p:cNvSpPr/>
            <p:nvPr/>
          </p:nvSpPr>
          <p:spPr bwMode="auto">
            <a:xfrm>
              <a:off x="5018248" y="5712222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试验数据管理子平台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B609C80-7309-4EBB-B053-6A70227CA16E}"/>
                </a:ext>
              </a:extLst>
            </p:cNvPr>
            <p:cNvSpPr/>
            <p:nvPr/>
          </p:nvSpPr>
          <p:spPr bwMode="auto">
            <a:xfrm>
              <a:off x="8385902" y="5708855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工艺管理子平台</a:t>
              </a:r>
            </a:p>
          </p:txBody>
        </p:sp>
        <p:sp>
          <p:nvSpPr>
            <p:cNvPr id="26" name="Rectangle 24">
              <a:extLst>
                <a:ext uri="{FF2B5EF4-FFF2-40B4-BE49-F238E27FC236}">
                  <a16:creationId xmlns:a16="http://schemas.microsoft.com/office/drawing/2014/main" id="{2272F541-1CEC-48FE-8460-626033776C77}"/>
                </a:ext>
              </a:extLst>
            </p:cNvPr>
            <p:cNvSpPr/>
            <p:nvPr/>
          </p:nvSpPr>
          <p:spPr bwMode="auto">
            <a:xfrm>
              <a:off x="6702075" y="5708855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智能制造支持</a:t>
              </a:r>
            </a:p>
          </p:txBody>
        </p:sp>
        <p:sp>
          <p:nvSpPr>
            <p:cNvPr id="27" name="Rectangle 24">
              <a:extLst>
                <a:ext uri="{FF2B5EF4-FFF2-40B4-BE49-F238E27FC236}">
                  <a16:creationId xmlns:a16="http://schemas.microsoft.com/office/drawing/2014/main" id="{98D0B0FC-E4C6-4A9B-9B45-977453DE8187}"/>
                </a:ext>
              </a:extLst>
            </p:cNvPr>
            <p:cNvSpPr/>
            <p:nvPr/>
          </p:nvSpPr>
          <p:spPr bwMode="auto">
            <a:xfrm>
              <a:off x="10069729" y="5708854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数字化服务系统</a:t>
              </a:r>
            </a:p>
          </p:txBody>
        </p:sp>
        <p:sp>
          <p:nvSpPr>
            <p:cNvPr id="28" name="Rectangle 24">
              <a:extLst>
                <a:ext uri="{FF2B5EF4-FFF2-40B4-BE49-F238E27FC236}">
                  <a16:creationId xmlns:a16="http://schemas.microsoft.com/office/drawing/2014/main" id="{654F874F-CECE-4DF9-AC34-C4ED7B8B7577}"/>
                </a:ext>
              </a:extLst>
            </p:cNvPr>
            <p:cNvSpPr/>
            <p:nvPr/>
          </p:nvSpPr>
          <p:spPr bwMode="auto">
            <a:xfrm>
              <a:off x="1650594" y="5977390"/>
              <a:ext cx="10066816" cy="238121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zh-CN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数物互联，虚实结合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Rectangle 24">
              <a:extLst>
                <a:ext uri="{FF2B5EF4-FFF2-40B4-BE49-F238E27FC236}">
                  <a16:creationId xmlns:a16="http://schemas.microsoft.com/office/drawing/2014/main" id="{DAEA72DE-EB20-4E89-A603-06B501A77D86}"/>
                </a:ext>
              </a:extLst>
            </p:cNvPr>
            <p:cNvSpPr/>
            <p:nvPr/>
          </p:nvSpPr>
          <p:spPr bwMode="auto">
            <a:xfrm>
              <a:off x="1650594" y="5436614"/>
              <a:ext cx="10066816" cy="250407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科研项目管理和研发管理者驾驶舱</a:t>
              </a:r>
            </a:p>
          </p:txBody>
        </p:sp>
        <p:sp>
          <p:nvSpPr>
            <p:cNvPr id="30" name="Rectangle 6">
              <a:extLst>
                <a:ext uri="{FF2B5EF4-FFF2-40B4-BE49-F238E27FC236}">
                  <a16:creationId xmlns:a16="http://schemas.microsoft.com/office/drawing/2014/main" id="{AD05487A-581A-4AD4-92E9-8841A56C1C18}"/>
                </a:ext>
              </a:extLst>
            </p:cNvPr>
            <p:cNvSpPr/>
            <p:nvPr/>
          </p:nvSpPr>
          <p:spPr bwMode="auto">
            <a:xfrm>
              <a:off x="1599232" y="3688242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物联网数据驱动</a:t>
              </a:r>
            </a:p>
          </p:txBody>
        </p:sp>
        <p:sp>
          <p:nvSpPr>
            <p:cNvPr id="31" name="Rectangle 7">
              <a:extLst>
                <a:ext uri="{FF2B5EF4-FFF2-40B4-BE49-F238E27FC236}">
                  <a16:creationId xmlns:a16="http://schemas.microsoft.com/office/drawing/2014/main" id="{2ECF7F84-0EBD-4F22-992D-62674D3217E0}"/>
                </a:ext>
              </a:extLst>
            </p:cNvPr>
            <p:cNvSpPr/>
            <p:nvPr/>
          </p:nvSpPr>
          <p:spPr bwMode="auto">
            <a:xfrm>
              <a:off x="3305800" y="3688243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全三维设计</a:t>
              </a:r>
            </a:p>
          </p:txBody>
        </p:sp>
        <p:sp>
          <p:nvSpPr>
            <p:cNvPr id="32" name="Rectangle 8">
              <a:extLst>
                <a:ext uri="{FF2B5EF4-FFF2-40B4-BE49-F238E27FC236}">
                  <a16:creationId xmlns:a16="http://schemas.microsoft.com/office/drawing/2014/main" id="{16EB62EE-A462-4C37-BCA6-5C41B413F17B}"/>
                </a:ext>
              </a:extLst>
            </p:cNvPr>
            <p:cNvSpPr/>
            <p:nvPr/>
          </p:nvSpPr>
          <p:spPr bwMode="auto">
            <a:xfrm>
              <a:off x="5011287" y="3688242"/>
              <a:ext cx="1652562" cy="574545"/>
            </a:xfrm>
            <a:prstGeom prst="rect">
              <a:avLst/>
            </a:prstGeom>
            <a:solidFill>
              <a:srgbClr val="8D8D8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研发与制造集成</a:t>
              </a:r>
            </a:p>
          </p:txBody>
        </p:sp>
        <p:sp>
          <p:nvSpPr>
            <p:cNvPr id="33" name="Rectangle 9">
              <a:extLst>
                <a:ext uri="{FF2B5EF4-FFF2-40B4-BE49-F238E27FC236}">
                  <a16:creationId xmlns:a16="http://schemas.microsoft.com/office/drawing/2014/main" id="{E46BC2D3-8A52-4807-AC8B-E8D6A3C69EBA}"/>
                </a:ext>
              </a:extLst>
            </p:cNvPr>
            <p:cNvSpPr/>
            <p:nvPr/>
          </p:nvSpPr>
          <p:spPr bwMode="auto">
            <a:xfrm>
              <a:off x="6716774" y="3688242"/>
              <a:ext cx="1652562" cy="567102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企业级工程变更</a:t>
              </a:r>
            </a:p>
          </p:txBody>
        </p:sp>
        <p:sp>
          <p:nvSpPr>
            <p:cNvPr id="34" name="Rectangle 10">
              <a:extLst>
                <a:ext uri="{FF2B5EF4-FFF2-40B4-BE49-F238E27FC236}">
                  <a16:creationId xmlns:a16="http://schemas.microsoft.com/office/drawing/2014/main" id="{70DB2F7C-52A7-41D5-907A-D74F63FEA3FC}"/>
                </a:ext>
              </a:extLst>
            </p:cNvPr>
            <p:cNvSpPr/>
            <p:nvPr/>
          </p:nvSpPr>
          <p:spPr bwMode="auto">
            <a:xfrm>
              <a:off x="8425502" y="3689985"/>
              <a:ext cx="1652562" cy="565359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设计、仿真、试验一体化</a:t>
              </a:r>
            </a:p>
          </p:txBody>
        </p:sp>
        <p:sp>
          <p:nvSpPr>
            <p:cNvPr id="35" name="Rectangle 24">
              <a:extLst>
                <a:ext uri="{FF2B5EF4-FFF2-40B4-BE49-F238E27FC236}">
                  <a16:creationId xmlns:a16="http://schemas.microsoft.com/office/drawing/2014/main" id="{CE9519CA-A0E4-4A24-8120-BD1BAB7488CB}"/>
                </a:ext>
              </a:extLst>
            </p:cNvPr>
            <p:cNvSpPr/>
            <p:nvPr/>
          </p:nvSpPr>
          <p:spPr bwMode="auto">
            <a:xfrm>
              <a:off x="1599232" y="4297927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模块化、参数化</a:t>
              </a:r>
            </a:p>
          </p:txBody>
        </p:sp>
        <p:sp>
          <p:nvSpPr>
            <p:cNvPr id="36" name="Rectangle 25">
              <a:extLst>
                <a:ext uri="{FF2B5EF4-FFF2-40B4-BE49-F238E27FC236}">
                  <a16:creationId xmlns:a16="http://schemas.microsoft.com/office/drawing/2014/main" id="{6F44E581-6A23-4ED3-BD8E-5621E3754CFE}"/>
                </a:ext>
              </a:extLst>
            </p:cNvPr>
            <p:cNvSpPr/>
            <p:nvPr/>
          </p:nvSpPr>
          <p:spPr bwMode="auto">
            <a:xfrm>
              <a:off x="3305800" y="4299288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机电液软一体化</a:t>
              </a:r>
            </a:p>
          </p:txBody>
        </p:sp>
        <p:sp>
          <p:nvSpPr>
            <p:cNvPr id="37" name="Rectangle 26">
              <a:extLst>
                <a:ext uri="{FF2B5EF4-FFF2-40B4-BE49-F238E27FC236}">
                  <a16:creationId xmlns:a16="http://schemas.microsoft.com/office/drawing/2014/main" id="{37AFB6D1-34FC-4765-80C7-AB4FED230643}"/>
                </a:ext>
              </a:extLst>
            </p:cNvPr>
            <p:cNvSpPr/>
            <p:nvPr/>
          </p:nvSpPr>
          <p:spPr bwMode="auto">
            <a:xfrm>
              <a:off x="5012367" y="430111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虚拟制造验证</a:t>
              </a:r>
            </a:p>
          </p:txBody>
        </p:sp>
        <p:sp>
          <p:nvSpPr>
            <p:cNvPr id="38" name="Rectangle 27">
              <a:extLst>
                <a:ext uri="{FF2B5EF4-FFF2-40B4-BE49-F238E27FC236}">
                  <a16:creationId xmlns:a16="http://schemas.microsoft.com/office/drawing/2014/main" id="{47FEBE3E-7670-464C-AFB4-A3D24A8D9C6C}"/>
                </a:ext>
              </a:extLst>
            </p:cNvPr>
            <p:cNvSpPr/>
            <p:nvPr/>
          </p:nvSpPr>
          <p:spPr bwMode="auto">
            <a:xfrm>
              <a:off x="6716774" y="429349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一机一档一册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Rectangle 28">
              <a:extLst>
                <a:ext uri="{FF2B5EF4-FFF2-40B4-BE49-F238E27FC236}">
                  <a16:creationId xmlns:a16="http://schemas.microsoft.com/office/drawing/2014/main" id="{8280D401-7E33-4CC2-BCD8-2BC8434726CA}"/>
                </a:ext>
              </a:extLst>
            </p:cNvPr>
            <p:cNvSpPr/>
            <p:nvPr/>
          </p:nvSpPr>
          <p:spPr bwMode="auto">
            <a:xfrm>
              <a:off x="8425502" y="4293497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全球研发协同</a:t>
              </a:r>
            </a:p>
          </p:txBody>
        </p:sp>
        <p:sp>
          <p:nvSpPr>
            <p:cNvPr id="40" name="Rectangle 10">
              <a:extLst>
                <a:ext uri="{FF2B5EF4-FFF2-40B4-BE49-F238E27FC236}">
                  <a16:creationId xmlns:a16="http://schemas.microsoft.com/office/drawing/2014/main" id="{F6C9E624-97F5-4E42-9AF7-0C4E8D221589}"/>
                </a:ext>
              </a:extLst>
            </p:cNvPr>
            <p:cNvSpPr/>
            <p:nvPr/>
          </p:nvSpPr>
          <p:spPr bwMode="auto">
            <a:xfrm>
              <a:off x="10132070" y="3680443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全生命周期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BOM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Rectangle 28">
              <a:extLst>
                <a:ext uri="{FF2B5EF4-FFF2-40B4-BE49-F238E27FC236}">
                  <a16:creationId xmlns:a16="http://schemas.microsoft.com/office/drawing/2014/main" id="{CFB5E1E7-462B-4ED5-A414-EF4C21B715AD}"/>
                </a:ext>
              </a:extLst>
            </p:cNvPr>
            <p:cNvSpPr/>
            <p:nvPr/>
          </p:nvSpPr>
          <p:spPr bwMode="auto">
            <a:xfrm>
              <a:off x="10132070" y="429349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数字孪生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D04365B1-7200-42F1-8D98-F80F56C70372}"/>
              </a:ext>
            </a:extLst>
          </p:cNvPr>
          <p:cNvGrpSpPr/>
          <p:nvPr/>
        </p:nvGrpSpPr>
        <p:grpSpPr>
          <a:xfrm>
            <a:off x="1046371" y="1395911"/>
            <a:ext cx="10670981" cy="2104571"/>
            <a:chOff x="253120" y="2998411"/>
            <a:chExt cx="11531512" cy="3253966"/>
          </a:xfrm>
        </p:grpSpPr>
        <p:sp>
          <p:nvSpPr>
            <p:cNvPr id="43" name="Up Arrow 18">
              <a:extLst>
                <a:ext uri="{FF2B5EF4-FFF2-40B4-BE49-F238E27FC236}">
                  <a16:creationId xmlns:a16="http://schemas.microsoft.com/office/drawing/2014/main" id="{3A2465BF-2F76-4734-83AE-5568D44A9BE5}"/>
                </a:ext>
              </a:extLst>
            </p:cNvPr>
            <p:cNvSpPr/>
            <p:nvPr/>
          </p:nvSpPr>
          <p:spPr bwMode="auto">
            <a:xfrm>
              <a:off x="4298070" y="4912527"/>
              <a:ext cx="4838700" cy="428625"/>
            </a:xfrm>
            <a:prstGeom prst="upArrow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zh-CN" altLang="en-US" sz="1050" b="1" dirty="0" err="1">
                <a:solidFill>
                  <a:schemeClr val="tx1"/>
                </a:solidFill>
                <a:latin typeface="+mn-lt"/>
                <a:ea typeface="+mn-ea"/>
              </a:endParaRPr>
            </a:p>
          </p:txBody>
        </p:sp>
        <p:sp>
          <p:nvSpPr>
            <p:cNvPr id="44" name="Pentagon 14">
              <a:extLst>
                <a:ext uri="{FF2B5EF4-FFF2-40B4-BE49-F238E27FC236}">
                  <a16:creationId xmlns:a16="http://schemas.microsoft.com/office/drawing/2014/main" id="{59BF0F6A-8C72-4E43-85F8-832F1340BF93}"/>
                </a:ext>
              </a:extLst>
            </p:cNvPr>
            <p:cNvSpPr/>
            <p:nvPr/>
          </p:nvSpPr>
          <p:spPr bwMode="auto">
            <a:xfrm>
              <a:off x="1592970" y="2998411"/>
              <a:ext cx="32766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型谱化</a:t>
              </a:r>
            </a:p>
          </p:txBody>
        </p:sp>
        <p:sp>
          <p:nvSpPr>
            <p:cNvPr id="45" name="Pentagon 15">
              <a:extLst>
                <a:ext uri="{FF2B5EF4-FFF2-40B4-BE49-F238E27FC236}">
                  <a16:creationId xmlns:a16="http://schemas.microsoft.com/office/drawing/2014/main" id="{3860A8C4-6ECF-4AC9-A464-F64EAF60A6F8}"/>
                </a:ext>
              </a:extLst>
            </p:cNvPr>
            <p:cNvSpPr/>
            <p:nvPr/>
          </p:nvSpPr>
          <p:spPr bwMode="auto">
            <a:xfrm>
              <a:off x="5047370" y="2998411"/>
              <a:ext cx="32766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模块化</a:t>
              </a:r>
            </a:p>
          </p:txBody>
        </p:sp>
        <p:sp>
          <p:nvSpPr>
            <p:cNvPr id="48" name="Pentagon 16">
              <a:extLst>
                <a:ext uri="{FF2B5EF4-FFF2-40B4-BE49-F238E27FC236}">
                  <a16:creationId xmlns:a16="http://schemas.microsoft.com/office/drawing/2014/main" id="{D70213E5-4B54-4C7E-AC51-4BFB1DF097BB}"/>
                </a:ext>
              </a:extLst>
            </p:cNvPr>
            <p:cNvSpPr/>
            <p:nvPr/>
          </p:nvSpPr>
          <p:spPr bwMode="auto">
            <a:xfrm>
              <a:off x="8501770" y="2998411"/>
              <a:ext cx="32512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智能化</a:t>
              </a:r>
            </a:p>
          </p:txBody>
        </p:sp>
        <p:sp>
          <p:nvSpPr>
            <p:cNvPr id="49" name="Rectangle 22">
              <a:extLst>
                <a:ext uri="{FF2B5EF4-FFF2-40B4-BE49-F238E27FC236}">
                  <a16:creationId xmlns:a16="http://schemas.microsoft.com/office/drawing/2014/main" id="{CABC8D97-0467-44B0-A855-F4808C95B6FE}"/>
                </a:ext>
              </a:extLst>
            </p:cNvPr>
            <p:cNvSpPr/>
            <p:nvPr/>
          </p:nvSpPr>
          <p:spPr bwMode="auto">
            <a:xfrm>
              <a:off x="335670" y="3095248"/>
              <a:ext cx="11430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趋势</a:t>
              </a:r>
            </a:p>
          </p:txBody>
        </p:sp>
        <p:sp>
          <p:nvSpPr>
            <p:cNvPr id="50" name="Rectangle 20">
              <a:extLst>
                <a:ext uri="{FF2B5EF4-FFF2-40B4-BE49-F238E27FC236}">
                  <a16:creationId xmlns:a16="http://schemas.microsoft.com/office/drawing/2014/main" id="{6E667DBB-5A18-4179-9228-19A2DAD862FD}"/>
                </a:ext>
              </a:extLst>
            </p:cNvPr>
            <p:cNvSpPr/>
            <p:nvPr/>
          </p:nvSpPr>
          <p:spPr bwMode="auto">
            <a:xfrm>
              <a:off x="253120" y="4022694"/>
              <a:ext cx="13081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核心能力</a:t>
              </a:r>
            </a:p>
          </p:txBody>
        </p:sp>
        <p:sp>
          <p:nvSpPr>
            <p:cNvPr id="51" name="Rectangle 19">
              <a:extLst>
                <a:ext uri="{FF2B5EF4-FFF2-40B4-BE49-F238E27FC236}">
                  <a16:creationId xmlns:a16="http://schemas.microsoft.com/office/drawing/2014/main" id="{CC06CB1D-1EC8-401A-BBB1-1B3AB6086093}"/>
                </a:ext>
              </a:extLst>
            </p:cNvPr>
            <p:cNvSpPr/>
            <p:nvPr/>
          </p:nvSpPr>
          <p:spPr bwMode="auto">
            <a:xfrm>
              <a:off x="335670" y="5665002"/>
              <a:ext cx="11430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研发数字化平台功能</a:t>
              </a:r>
            </a:p>
          </p:txBody>
        </p:sp>
        <p:sp>
          <p:nvSpPr>
            <p:cNvPr id="52" name="Rectangle 2">
              <a:extLst>
                <a:ext uri="{FF2B5EF4-FFF2-40B4-BE49-F238E27FC236}">
                  <a16:creationId xmlns:a16="http://schemas.microsoft.com/office/drawing/2014/main" id="{D5356FBA-FC39-4216-A90F-BF8D54373F53}"/>
                </a:ext>
              </a:extLst>
            </p:cNvPr>
            <p:cNvSpPr/>
            <p:nvPr/>
          </p:nvSpPr>
          <p:spPr bwMode="auto">
            <a:xfrm>
              <a:off x="1592970" y="5401476"/>
              <a:ext cx="10185400" cy="850901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zh-CN" altLang="en-US" sz="1050" b="1" dirty="0" err="1">
                <a:solidFill>
                  <a:schemeClr val="tx1"/>
                </a:solidFill>
              </a:endParaRPr>
            </a:p>
          </p:txBody>
        </p:sp>
        <p:sp>
          <p:nvSpPr>
            <p:cNvPr id="53" name="Rectangle 24">
              <a:extLst>
                <a:ext uri="{FF2B5EF4-FFF2-40B4-BE49-F238E27FC236}">
                  <a16:creationId xmlns:a16="http://schemas.microsoft.com/office/drawing/2014/main" id="{39D7ED70-065A-4598-AE33-982D64C703A8}"/>
                </a:ext>
              </a:extLst>
            </p:cNvPr>
            <p:cNvSpPr/>
            <p:nvPr/>
          </p:nvSpPr>
          <p:spPr bwMode="auto">
            <a:xfrm>
              <a:off x="1650594" y="5717183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试剂采购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PMS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Rectangle 24">
              <a:extLst>
                <a:ext uri="{FF2B5EF4-FFF2-40B4-BE49-F238E27FC236}">
                  <a16:creationId xmlns:a16="http://schemas.microsoft.com/office/drawing/2014/main" id="{A2551F8A-DF81-437A-A5C0-1B12556FE31B}"/>
                </a:ext>
              </a:extLst>
            </p:cNvPr>
            <p:cNvSpPr/>
            <p:nvPr/>
          </p:nvSpPr>
          <p:spPr bwMode="auto">
            <a:xfrm>
              <a:off x="3334421" y="5717183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试剂库存管理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CIMS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Rectangle 24">
              <a:extLst>
                <a:ext uri="{FF2B5EF4-FFF2-40B4-BE49-F238E27FC236}">
                  <a16:creationId xmlns:a16="http://schemas.microsoft.com/office/drawing/2014/main" id="{C5E5797F-1B24-439B-A070-C8CD3CFCE0F2}"/>
                </a:ext>
              </a:extLst>
            </p:cNvPr>
            <p:cNvSpPr/>
            <p:nvPr/>
          </p:nvSpPr>
          <p:spPr bwMode="auto">
            <a:xfrm>
              <a:off x="5018248" y="5712222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仪器管理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ILCMS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Rectangle 24">
              <a:extLst>
                <a:ext uri="{FF2B5EF4-FFF2-40B4-BE49-F238E27FC236}">
                  <a16:creationId xmlns:a16="http://schemas.microsoft.com/office/drawing/2014/main" id="{5CFF5185-7D46-4FE0-88C3-6499B0951290}"/>
                </a:ext>
              </a:extLst>
            </p:cNvPr>
            <p:cNvSpPr/>
            <p:nvPr/>
          </p:nvSpPr>
          <p:spPr bwMode="auto">
            <a:xfrm>
              <a:off x="8385902" y="5708855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项目管理平台</a:t>
              </a:r>
            </a:p>
          </p:txBody>
        </p:sp>
        <p:sp>
          <p:nvSpPr>
            <p:cNvPr id="57" name="Rectangle 24">
              <a:extLst>
                <a:ext uri="{FF2B5EF4-FFF2-40B4-BE49-F238E27FC236}">
                  <a16:creationId xmlns:a16="http://schemas.microsoft.com/office/drawing/2014/main" id="{F7F37753-7162-4DC3-90C0-06D3A8B0107E}"/>
                </a:ext>
              </a:extLst>
            </p:cNvPr>
            <p:cNvSpPr/>
            <p:nvPr/>
          </p:nvSpPr>
          <p:spPr bwMode="auto">
            <a:xfrm>
              <a:off x="6702075" y="5708855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科研成果管理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CMS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Rectangle 24">
              <a:extLst>
                <a:ext uri="{FF2B5EF4-FFF2-40B4-BE49-F238E27FC236}">
                  <a16:creationId xmlns:a16="http://schemas.microsoft.com/office/drawing/2014/main" id="{1788E9C2-41EF-4F2E-9339-61C38CDD4DB6}"/>
                </a:ext>
              </a:extLst>
            </p:cNvPr>
            <p:cNvSpPr/>
            <p:nvPr/>
          </p:nvSpPr>
          <p:spPr bwMode="auto">
            <a:xfrm>
              <a:off x="10069729" y="5708854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电子实验记录本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ELN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Rectangle 24">
              <a:extLst>
                <a:ext uri="{FF2B5EF4-FFF2-40B4-BE49-F238E27FC236}">
                  <a16:creationId xmlns:a16="http://schemas.microsoft.com/office/drawing/2014/main" id="{14ED258D-76D0-4784-9879-AEC4BB5F879B}"/>
                </a:ext>
              </a:extLst>
            </p:cNvPr>
            <p:cNvSpPr/>
            <p:nvPr/>
          </p:nvSpPr>
          <p:spPr bwMode="auto">
            <a:xfrm>
              <a:off x="1650594" y="5977390"/>
              <a:ext cx="10066816" cy="238121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zh-CN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数物互联，虚实结合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Rectangle 24">
              <a:extLst>
                <a:ext uri="{FF2B5EF4-FFF2-40B4-BE49-F238E27FC236}">
                  <a16:creationId xmlns:a16="http://schemas.microsoft.com/office/drawing/2014/main" id="{8B8C356C-4CC6-4890-85C8-3A5F37B8913E}"/>
                </a:ext>
              </a:extLst>
            </p:cNvPr>
            <p:cNvSpPr/>
            <p:nvPr/>
          </p:nvSpPr>
          <p:spPr bwMode="auto">
            <a:xfrm>
              <a:off x="1650594" y="5436614"/>
              <a:ext cx="10066816" cy="250407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科研项目管理和研发管理者驾驶舱</a:t>
              </a:r>
            </a:p>
          </p:txBody>
        </p:sp>
        <p:sp>
          <p:nvSpPr>
            <p:cNvPr id="61" name="Rectangle 6">
              <a:extLst>
                <a:ext uri="{FF2B5EF4-FFF2-40B4-BE49-F238E27FC236}">
                  <a16:creationId xmlns:a16="http://schemas.microsoft.com/office/drawing/2014/main" id="{2DD83ECE-2E9D-47DF-97D3-D9D2FFACC1DB}"/>
                </a:ext>
              </a:extLst>
            </p:cNvPr>
            <p:cNvSpPr/>
            <p:nvPr/>
          </p:nvSpPr>
          <p:spPr bwMode="auto">
            <a:xfrm>
              <a:off x="1599232" y="3688242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配方研发</a:t>
              </a:r>
            </a:p>
          </p:txBody>
        </p:sp>
        <p:sp>
          <p:nvSpPr>
            <p:cNvPr id="62" name="Rectangle 7">
              <a:extLst>
                <a:ext uri="{FF2B5EF4-FFF2-40B4-BE49-F238E27FC236}">
                  <a16:creationId xmlns:a16="http://schemas.microsoft.com/office/drawing/2014/main" id="{7E9A04A5-9026-4F66-BE60-BE73223C7286}"/>
                </a:ext>
              </a:extLst>
            </p:cNvPr>
            <p:cNvSpPr/>
            <p:nvPr/>
          </p:nvSpPr>
          <p:spPr bwMode="auto">
            <a:xfrm>
              <a:off x="3305800" y="3688243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产品成本</a:t>
              </a:r>
            </a:p>
          </p:txBody>
        </p:sp>
        <p:sp>
          <p:nvSpPr>
            <p:cNvPr id="63" name="Rectangle 8">
              <a:extLst>
                <a:ext uri="{FF2B5EF4-FFF2-40B4-BE49-F238E27FC236}">
                  <a16:creationId xmlns:a16="http://schemas.microsoft.com/office/drawing/2014/main" id="{F8DC8537-87B9-4379-9BA3-459848D08BAB}"/>
                </a:ext>
              </a:extLst>
            </p:cNvPr>
            <p:cNvSpPr/>
            <p:nvPr/>
          </p:nvSpPr>
          <p:spPr bwMode="auto">
            <a:xfrm>
              <a:off x="5011287" y="3688242"/>
              <a:ext cx="1652562" cy="574545"/>
            </a:xfrm>
            <a:prstGeom prst="rect">
              <a:avLst/>
            </a:prstGeom>
            <a:solidFill>
              <a:srgbClr val="8D8D8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产品知识库</a:t>
              </a:r>
            </a:p>
          </p:txBody>
        </p:sp>
        <p:sp>
          <p:nvSpPr>
            <p:cNvPr id="64" name="Rectangle 9">
              <a:extLst>
                <a:ext uri="{FF2B5EF4-FFF2-40B4-BE49-F238E27FC236}">
                  <a16:creationId xmlns:a16="http://schemas.microsoft.com/office/drawing/2014/main" id="{04D5078B-CC9B-488B-AD15-838A8DBD0284}"/>
                </a:ext>
              </a:extLst>
            </p:cNvPr>
            <p:cNvSpPr/>
            <p:nvPr/>
          </p:nvSpPr>
          <p:spPr bwMode="auto">
            <a:xfrm>
              <a:off x="6716774" y="3688242"/>
              <a:ext cx="1652562" cy="567102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配方数据安全管理</a:t>
              </a:r>
            </a:p>
          </p:txBody>
        </p:sp>
        <p:sp>
          <p:nvSpPr>
            <p:cNvPr id="65" name="Rectangle 10">
              <a:extLst>
                <a:ext uri="{FF2B5EF4-FFF2-40B4-BE49-F238E27FC236}">
                  <a16:creationId xmlns:a16="http://schemas.microsoft.com/office/drawing/2014/main" id="{4A36D21D-96D1-421B-9D49-1E704BD95354}"/>
                </a:ext>
              </a:extLst>
            </p:cNvPr>
            <p:cNvSpPr/>
            <p:nvPr/>
          </p:nvSpPr>
          <p:spPr bwMode="auto">
            <a:xfrm>
              <a:off x="8425502" y="3689985"/>
              <a:ext cx="1652562" cy="565359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产品全生命周期管理</a:t>
              </a:r>
            </a:p>
          </p:txBody>
        </p:sp>
        <p:sp>
          <p:nvSpPr>
            <p:cNvPr id="66" name="Rectangle 24">
              <a:extLst>
                <a:ext uri="{FF2B5EF4-FFF2-40B4-BE49-F238E27FC236}">
                  <a16:creationId xmlns:a16="http://schemas.microsoft.com/office/drawing/2014/main" id="{ABF56CC1-AC4B-4E80-9D69-9DA5C3AEEFE1}"/>
                </a:ext>
              </a:extLst>
            </p:cNvPr>
            <p:cNvSpPr/>
            <p:nvPr/>
          </p:nvSpPr>
          <p:spPr bwMode="auto">
            <a:xfrm>
              <a:off x="1599232" y="4297927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科学工作流</a:t>
              </a:r>
            </a:p>
          </p:txBody>
        </p:sp>
        <p:sp>
          <p:nvSpPr>
            <p:cNvPr id="67" name="Rectangle 25">
              <a:extLst>
                <a:ext uri="{FF2B5EF4-FFF2-40B4-BE49-F238E27FC236}">
                  <a16:creationId xmlns:a16="http://schemas.microsoft.com/office/drawing/2014/main" id="{8D210C7D-9CA8-4B54-857B-ECC3DF86FFBF}"/>
                </a:ext>
              </a:extLst>
            </p:cNvPr>
            <p:cNvSpPr/>
            <p:nvPr/>
          </p:nvSpPr>
          <p:spPr bwMode="auto">
            <a:xfrm>
              <a:off x="3305800" y="4299288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实验过程智能监控</a:t>
              </a:r>
            </a:p>
          </p:txBody>
        </p:sp>
        <p:sp>
          <p:nvSpPr>
            <p:cNvPr id="68" name="Rectangle 26">
              <a:extLst>
                <a:ext uri="{FF2B5EF4-FFF2-40B4-BE49-F238E27FC236}">
                  <a16:creationId xmlns:a16="http://schemas.microsoft.com/office/drawing/2014/main" id="{F58B0EAB-A368-4234-BAE0-1D6969003359}"/>
                </a:ext>
              </a:extLst>
            </p:cNvPr>
            <p:cNvSpPr/>
            <p:nvPr/>
          </p:nvSpPr>
          <p:spPr bwMode="auto">
            <a:xfrm>
              <a:off x="5012367" y="430111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试剂库存管理</a:t>
              </a:r>
            </a:p>
          </p:txBody>
        </p:sp>
        <p:sp>
          <p:nvSpPr>
            <p:cNvPr id="69" name="Rectangle 27">
              <a:extLst>
                <a:ext uri="{FF2B5EF4-FFF2-40B4-BE49-F238E27FC236}">
                  <a16:creationId xmlns:a16="http://schemas.microsoft.com/office/drawing/2014/main" id="{363E0A55-26B9-441F-BFAF-0DD5B0E91E01}"/>
                </a:ext>
              </a:extLst>
            </p:cNvPr>
            <p:cNvSpPr/>
            <p:nvPr/>
          </p:nvSpPr>
          <p:spPr bwMode="auto">
            <a:xfrm>
              <a:off x="6716774" y="429349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数据分析谱图</a:t>
              </a:r>
            </a:p>
          </p:txBody>
        </p:sp>
        <p:sp>
          <p:nvSpPr>
            <p:cNvPr id="70" name="Rectangle 28">
              <a:extLst>
                <a:ext uri="{FF2B5EF4-FFF2-40B4-BE49-F238E27FC236}">
                  <a16:creationId xmlns:a16="http://schemas.microsoft.com/office/drawing/2014/main" id="{4296FEF2-6F6D-4CF3-A173-FF900EDFFC72}"/>
                </a:ext>
              </a:extLst>
            </p:cNvPr>
            <p:cNvSpPr/>
            <p:nvPr/>
          </p:nvSpPr>
          <p:spPr bwMode="auto">
            <a:xfrm>
              <a:off x="8425502" y="4293497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项目管理模块化</a:t>
              </a:r>
            </a:p>
          </p:txBody>
        </p:sp>
        <p:sp>
          <p:nvSpPr>
            <p:cNvPr id="71" name="Rectangle 10">
              <a:extLst>
                <a:ext uri="{FF2B5EF4-FFF2-40B4-BE49-F238E27FC236}">
                  <a16:creationId xmlns:a16="http://schemas.microsoft.com/office/drawing/2014/main" id="{15ED0287-633B-414F-885E-1C05ACDB89D3}"/>
                </a:ext>
              </a:extLst>
            </p:cNvPr>
            <p:cNvSpPr/>
            <p:nvPr/>
          </p:nvSpPr>
          <p:spPr bwMode="auto">
            <a:xfrm>
              <a:off x="10132070" y="3680443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文献背景数据化</a:t>
              </a:r>
            </a:p>
          </p:txBody>
        </p:sp>
        <p:sp>
          <p:nvSpPr>
            <p:cNvPr id="72" name="Rectangle 28">
              <a:extLst>
                <a:ext uri="{FF2B5EF4-FFF2-40B4-BE49-F238E27FC236}">
                  <a16:creationId xmlns:a16="http://schemas.microsoft.com/office/drawing/2014/main" id="{E3541F87-AA3D-49AF-9FA1-F77127A84CF5}"/>
                </a:ext>
              </a:extLst>
            </p:cNvPr>
            <p:cNvSpPr/>
            <p:nvPr/>
          </p:nvSpPr>
          <p:spPr bwMode="auto">
            <a:xfrm>
              <a:off x="10132070" y="429349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实验克隆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6806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332EB3EC-C476-B02C-81E5-FF1A9462A353}"/>
              </a:ext>
            </a:extLst>
          </p:cNvPr>
          <p:cNvGrpSpPr/>
          <p:nvPr/>
        </p:nvGrpSpPr>
        <p:grpSpPr>
          <a:xfrm>
            <a:off x="4827416" y="3926019"/>
            <a:ext cx="3910667" cy="2433030"/>
            <a:chOff x="4857226" y="1139316"/>
            <a:chExt cx="3910667" cy="2368642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9881B9AA-4CED-29D1-32C6-B16C1F4DBA2E}"/>
                </a:ext>
              </a:extLst>
            </p:cNvPr>
            <p:cNvSpPr/>
            <p:nvPr/>
          </p:nvSpPr>
          <p:spPr>
            <a:xfrm>
              <a:off x="4857226" y="1139316"/>
              <a:ext cx="3910667" cy="2368642"/>
            </a:xfrm>
            <a:prstGeom prst="roundRect">
              <a:avLst>
                <a:gd name="adj" fmla="val 5012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56270" tIns="156270" rIns="156270" bIns="156270" numCol="1" spcCol="1270" rtlCol="0" anchor="ctr" anchorCtr="0">
              <a:noAutofit/>
            </a:bodyPr>
            <a:lstStyle/>
            <a:p>
              <a:pPr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4045007-2CBA-FBA0-AADC-FADA4059687F}"/>
                </a:ext>
              </a:extLst>
            </p:cNvPr>
            <p:cNvSpPr txBox="1"/>
            <p:nvPr/>
          </p:nvSpPr>
          <p:spPr>
            <a:xfrm>
              <a:off x="5629359" y="1185446"/>
              <a:ext cx="2366399" cy="34163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marL="0" marR="0" lvl="0" indent="0" algn="ctr" defTabSz="13335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设备业务层</a:t>
              </a:r>
            </a:p>
          </p:txBody>
        </p: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3AEACAA-3EF3-46A8-816A-9729E8577FD4}"/>
              </a:ext>
            </a:extLst>
          </p:cNvPr>
          <p:cNvSpPr txBox="1"/>
          <p:nvPr/>
        </p:nvSpPr>
        <p:spPr>
          <a:xfrm>
            <a:off x="660610" y="691256"/>
            <a:ext cx="106199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3C464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中联新材数字化研发平台业务功能框架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A326CAC-6CF2-463B-AF25-C591AE3E4041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合并三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7570448-0D3E-48A2-AD0B-C351FF8A8740}"/>
              </a:ext>
            </a:extLst>
          </p:cNvPr>
          <p:cNvSpPr txBox="1"/>
          <p:nvPr/>
        </p:nvSpPr>
        <p:spPr>
          <a:xfrm>
            <a:off x="752907" y="1818052"/>
            <a:ext cx="310934" cy="158812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ctr" defTabSz="13335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材料实验平台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B859FEF-DFF1-4C4F-A0BB-0DC1A2ADC399}"/>
              </a:ext>
            </a:extLst>
          </p:cNvPr>
          <p:cNvSpPr txBox="1"/>
          <p:nvPr/>
        </p:nvSpPr>
        <p:spPr>
          <a:xfrm>
            <a:off x="752907" y="4234529"/>
            <a:ext cx="310934" cy="158812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ctr" defTabSz="13335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设备研发平台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2FBD83A-F770-4427-A72C-CB330DCEFEE3}"/>
              </a:ext>
            </a:extLst>
          </p:cNvPr>
          <p:cNvGrpSpPr/>
          <p:nvPr/>
        </p:nvGrpSpPr>
        <p:grpSpPr>
          <a:xfrm>
            <a:off x="8792164" y="1139315"/>
            <a:ext cx="3136331" cy="5219734"/>
            <a:chOff x="1236673" y="1139316"/>
            <a:chExt cx="3536663" cy="5245802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7F2AD75D-D0E2-47A7-9902-FE4EB768ED7F}"/>
                </a:ext>
              </a:extLst>
            </p:cNvPr>
            <p:cNvSpPr/>
            <p:nvPr/>
          </p:nvSpPr>
          <p:spPr>
            <a:xfrm>
              <a:off x="1236673" y="1139316"/>
              <a:ext cx="3536663" cy="5245802"/>
            </a:xfrm>
            <a:prstGeom prst="roundRect">
              <a:avLst>
                <a:gd name="adj" fmla="val 501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56270" tIns="156270" rIns="156270" bIns="156270" numCol="1" spcCol="1270" rtlCol="0" anchor="ctr" anchorCtr="0">
              <a:noAutofit/>
            </a:bodyPr>
            <a:lstStyle/>
            <a:p>
              <a:pPr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71BA14D-1151-4DD8-8ED2-F8BF5A92010F}"/>
                </a:ext>
              </a:extLst>
            </p:cNvPr>
            <p:cNvSpPr txBox="1"/>
            <p:nvPr/>
          </p:nvSpPr>
          <p:spPr>
            <a:xfrm>
              <a:off x="1760983" y="1190365"/>
              <a:ext cx="2366399" cy="34163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marL="0" marR="0" lvl="0" indent="0" algn="ctr" defTabSz="13335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管理层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2032C24E-AABE-7F14-49AF-15CE872CD16C}"/>
              </a:ext>
            </a:extLst>
          </p:cNvPr>
          <p:cNvGrpSpPr/>
          <p:nvPr/>
        </p:nvGrpSpPr>
        <p:grpSpPr>
          <a:xfrm>
            <a:off x="4857226" y="1139316"/>
            <a:ext cx="3910667" cy="2433030"/>
            <a:chOff x="4857226" y="1139316"/>
            <a:chExt cx="3910667" cy="2368642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DA99EFE1-BC9B-4BDD-9C2A-E8D0C4CF9CAF}"/>
                </a:ext>
              </a:extLst>
            </p:cNvPr>
            <p:cNvSpPr/>
            <p:nvPr/>
          </p:nvSpPr>
          <p:spPr>
            <a:xfrm>
              <a:off x="4857226" y="1139316"/>
              <a:ext cx="3910667" cy="2368642"/>
            </a:xfrm>
            <a:prstGeom prst="roundRect">
              <a:avLst>
                <a:gd name="adj" fmla="val 5012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56270" tIns="156270" rIns="156270" bIns="156270" numCol="1" spcCol="1270" rtlCol="0" anchor="ctr" anchorCtr="0">
              <a:noAutofit/>
            </a:bodyPr>
            <a:lstStyle/>
            <a:p>
              <a:pPr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ABD0591-A79D-4232-B563-F8715DB89D06}"/>
                </a:ext>
              </a:extLst>
            </p:cNvPr>
            <p:cNvSpPr txBox="1"/>
            <p:nvPr/>
          </p:nvSpPr>
          <p:spPr>
            <a:xfrm>
              <a:off x="5629359" y="1185446"/>
              <a:ext cx="2366399" cy="34163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marL="0" marR="0" lvl="0" indent="0" algn="ctr" defTabSz="13335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材料业务层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9E136325-A519-4B5B-B717-B05B65A9F00E}"/>
              </a:ext>
            </a:extLst>
          </p:cNvPr>
          <p:cNvGrpSpPr/>
          <p:nvPr/>
        </p:nvGrpSpPr>
        <p:grpSpPr>
          <a:xfrm>
            <a:off x="1302437" y="1139316"/>
            <a:ext cx="3470899" cy="5219733"/>
            <a:chOff x="8851783" y="1139316"/>
            <a:chExt cx="3088747" cy="5245802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7E3F8F3A-B695-463B-87AC-5BCB884E0C33}"/>
                </a:ext>
              </a:extLst>
            </p:cNvPr>
            <p:cNvSpPr/>
            <p:nvPr/>
          </p:nvSpPr>
          <p:spPr>
            <a:xfrm>
              <a:off x="8851783" y="1139316"/>
              <a:ext cx="3088747" cy="5245802"/>
            </a:xfrm>
            <a:prstGeom prst="roundRect">
              <a:avLst>
                <a:gd name="adj" fmla="val 5012"/>
              </a:avLst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56270" tIns="156270" rIns="156270" bIns="156270" numCol="1" spcCol="1270" rtlCol="0" anchor="ctr" anchorCtr="0">
              <a:noAutofit/>
            </a:bodyPr>
            <a:lstStyle/>
            <a:p>
              <a:pPr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160D1F4-D2FE-4F24-A439-239A7263B580}"/>
                </a:ext>
              </a:extLst>
            </p:cNvPr>
            <p:cNvSpPr txBox="1"/>
            <p:nvPr/>
          </p:nvSpPr>
          <p:spPr>
            <a:xfrm>
              <a:off x="9247817" y="1208511"/>
              <a:ext cx="2366399" cy="34163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marL="0" marR="0" lvl="0" indent="0" algn="ctr" defTabSz="13335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基础层</a:t>
              </a: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D63ED3A5-05E1-455D-BF8F-6043712A8B5F}"/>
              </a:ext>
            </a:extLst>
          </p:cNvPr>
          <p:cNvSpPr/>
          <p:nvPr/>
        </p:nvSpPr>
        <p:spPr>
          <a:xfrm>
            <a:off x="5239772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实验设计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19153CC-D972-4F13-8F6D-5FE14E568D89}"/>
              </a:ext>
            </a:extLst>
          </p:cNvPr>
          <p:cNvSpPr/>
          <p:nvPr/>
        </p:nvSpPr>
        <p:spPr>
          <a:xfrm>
            <a:off x="1640955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D19D435-EF0A-4E6D-9CE8-0BF644BAA346}"/>
              </a:ext>
            </a:extLst>
          </p:cNvPr>
          <p:cNvSpPr/>
          <p:nvPr/>
        </p:nvSpPr>
        <p:spPr>
          <a:xfrm>
            <a:off x="8970389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项目管理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76EFEAB-50C3-4844-A5A0-8FB4E0885AA4}"/>
              </a:ext>
            </a:extLst>
          </p:cNvPr>
          <p:cNvSpPr/>
          <p:nvPr/>
        </p:nvSpPr>
        <p:spPr>
          <a:xfrm>
            <a:off x="3156518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3444473-0FB7-4D7C-8BAB-923571C5AB90}"/>
              </a:ext>
            </a:extLst>
          </p:cNvPr>
          <p:cNvSpPr/>
          <p:nvPr/>
        </p:nvSpPr>
        <p:spPr>
          <a:xfrm>
            <a:off x="1640955" y="490593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71DFDC2-40B9-49D2-88BD-0A5399566341}"/>
              </a:ext>
            </a:extLst>
          </p:cNvPr>
          <p:cNvSpPr/>
          <p:nvPr/>
        </p:nvSpPr>
        <p:spPr>
          <a:xfrm>
            <a:off x="3156518" y="490593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C0BF8529-B66D-4FD7-8855-225AB254E178}"/>
              </a:ext>
            </a:extLst>
          </p:cNvPr>
          <p:cNvSpPr/>
          <p:nvPr/>
        </p:nvSpPr>
        <p:spPr>
          <a:xfrm>
            <a:off x="1640955" y="5540482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资源库管理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F9AF796-D8FE-4A56-9901-A27EB5FEEEF5}"/>
              </a:ext>
            </a:extLst>
          </p:cNvPr>
          <p:cNvSpPr/>
          <p:nvPr/>
        </p:nvSpPr>
        <p:spPr>
          <a:xfrm>
            <a:off x="1640955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B9F5955-06D0-4A3D-9F50-072F2F4D9FB5}"/>
              </a:ext>
            </a:extLst>
          </p:cNvPr>
          <p:cNvSpPr/>
          <p:nvPr/>
        </p:nvSpPr>
        <p:spPr>
          <a:xfrm>
            <a:off x="3156518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04241C3-C148-4226-979A-20B795D1F387}"/>
              </a:ext>
            </a:extLst>
          </p:cNvPr>
          <p:cNvSpPr/>
          <p:nvPr/>
        </p:nvSpPr>
        <p:spPr>
          <a:xfrm>
            <a:off x="1640955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License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C229B8F-23AD-4665-AC6E-C24DE8BAFC63}"/>
              </a:ext>
            </a:extLst>
          </p:cNvPr>
          <p:cNvSpPr/>
          <p:nvPr/>
        </p:nvSpPr>
        <p:spPr>
          <a:xfrm>
            <a:off x="3156518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字典维护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265F124-9DBB-4D6C-A95E-463EC6150A4E}"/>
              </a:ext>
            </a:extLst>
          </p:cNvPr>
          <p:cNvSpPr/>
          <p:nvPr/>
        </p:nvSpPr>
        <p:spPr>
          <a:xfrm>
            <a:off x="1640955" y="2930247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科学建模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1DF2998D-A7BE-4E99-84D6-7090F2703F81}"/>
              </a:ext>
            </a:extLst>
          </p:cNvPr>
          <p:cNvSpPr/>
          <p:nvPr/>
        </p:nvSpPr>
        <p:spPr>
          <a:xfrm>
            <a:off x="3156518" y="2930247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科学工作流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8" name="箭头: 右 37">
            <a:extLst>
              <a:ext uri="{FF2B5EF4-FFF2-40B4-BE49-F238E27FC236}">
                <a16:creationId xmlns:a16="http://schemas.microsoft.com/office/drawing/2014/main" id="{E60C0D9C-AD0D-4E9B-9F50-95B243EE1D21}"/>
              </a:ext>
            </a:extLst>
          </p:cNvPr>
          <p:cNvSpPr/>
          <p:nvPr/>
        </p:nvSpPr>
        <p:spPr>
          <a:xfrm>
            <a:off x="660610" y="3507958"/>
            <a:ext cx="11394539" cy="456381"/>
          </a:xfrm>
          <a:prstGeom prst="rightArrow">
            <a:avLst>
              <a:gd name="adj1" fmla="val 50000"/>
              <a:gd name="adj2" fmla="val 29251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数字化研发平台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E836370-B5AD-47C9-A775-07EBAFAA6C5D}"/>
              </a:ext>
            </a:extLst>
          </p:cNvPr>
          <p:cNvSpPr/>
          <p:nvPr/>
        </p:nvSpPr>
        <p:spPr>
          <a:xfrm>
            <a:off x="6894321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实验克隆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3E345569-190C-454A-8CAC-4CF53447CB70}"/>
              </a:ext>
            </a:extLst>
          </p:cNvPr>
          <p:cNvSpPr/>
          <p:nvPr/>
        </p:nvSpPr>
        <p:spPr>
          <a:xfrm>
            <a:off x="5239772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试剂管理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A7AE167-C47F-453A-8101-C43753CC4B9F}"/>
              </a:ext>
            </a:extLst>
          </p:cNvPr>
          <p:cNvSpPr/>
          <p:nvPr/>
        </p:nvSpPr>
        <p:spPr>
          <a:xfrm>
            <a:off x="6894321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配方管理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4FFEA640-019C-44D8-999F-8AC1EA88E6A6}"/>
              </a:ext>
            </a:extLst>
          </p:cNvPr>
          <p:cNvSpPr/>
          <p:nvPr/>
        </p:nvSpPr>
        <p:spPr>
          <a:xfrm>
            <a:off x="5239772" y="2930247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质量标准管理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3B88D53D-A307-4D8B-8532-775859420D5D}"/>
              </a:ext>
            </a:extLst>
          </p:cNvPr>
          <p:cNvSpPr/>
          <p:nvPr/>
        </p:nvSpPr>
        <p:spPr>
          <a:xfrm>
            <a:off x="6894321" y="2930247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仪器管理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0171E354-CA0A-4F93-A74F-5246FFAFD874}"/>
              </a:ext>
            </a:extLst>
          </p:cNvPr>
          <p:cNvSpPr/>
          <p:nvPr/>
        </p:nvSpPr>
        <p:spPr>
          <a:xfrm>
            <a:off x="10462880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项目进度管理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93F6B61-BA1E-4896-AD4B-1D7CA95199A2}"/>
              </a:ext>
            </a:extLst>
          </p:cNvPr>
          <p:cNvSpPr/>
          <p:nvPr/>
        </p:nvSpPr>
        <p:spPr>
          <a:xfrm>
            <a:off x="8970389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项目成本管理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0E218D56-692E-4DEB-B582-0CE2D55689AD}"/>
              </a:ext>
            </a:extLst>
          </p:cNvPr>
          <p:cNvSpPr/>
          <p:nvPr/>
        </p:nvSpPr>
        <p:spPr>
          <a:xfrm>
            <a:off x="8970389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项目关联实验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A5F2508-98A2-4488-AA88-DE2F0B764C60}"/>
              </a:ext>
            </a:extLst>
          </p:cNvPr>
          <p:cNvSpPr/>
          <p:nvPr/>
        </p:nvSpPr>
        <p:spPr>
          <a:xfrm>
            <a:off x="5239772" y="439324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设计工具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B6AE541-24C2-4C81-9463-63652C6BE1D5}"/>
              </a:ext>
            </a:extLst>
          </p:cNvPr>
          <p:cNvSpPr/>
          <p:nvPr/>
        </p:nvSpPr>
        <p:spPr>
          <a:xfrm>
            <a:off x="6894321" y="439324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BOM</a:t>
            </a: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管理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7F9D7AE0-7F2C-4F44-BC20-E0488F658AD3}"/>
              </a:ext>
            </a:extLst>
          </p:cNvPr>
          <p:cNvSpPr/>
          <p:nvPr/>
        </p:nvSpPr>
        <p:spPr>
          <a:xfrm>
            <a:off x="5239772" y="511375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产品配置管理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FAE4AFF-D88D-4BC5-8433-5B6C81BD3337}"/>
              </a:ext>
            </a:extLst>
          </p:cNvPr>
          <p:cNvSpPr/>
          <p:nvPr/>
        </p:nvSpPr>
        <p:spPr>
          <a:xfrm>
            <a:off x="6894321" y="511375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设计变更管理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2B40F98-B770-4CBA-B1EC-55194BCBE16B}"/>
              </a:ext>
            </a:extLst>
          </p:cNvPr>
          <p:cNvSpPr/>
          <p:nvPr/>
        </p:nvSpPr>
        <p:spPr>
          <a:xfrm>
            <a:off x="5239772" y="5748302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共性物料管理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C62A8312-A99E-4390-9F97-C03D5EB5F061}"/>
              </a:ext>
            </a:extLst>
          </p:cNvPr>
          <p:cNvSpPr/>
          <p:nvPr/>
        </p:nvSpPr>
        <p:spPr>
          <a:xfrm>
            <a:off x="10462880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需求管理</a:t>
            </a:r>
          </a:p>
        </p:txBody>
      </p:sp>
    </p:spTree>
    <p:extLst>
      <p:ext uri="{BB962C8B-B14F-4D97-AF65-F5344CB8AC3E}">
        <p14:creationId xmlns:p14="http://schemas.microsoft.com/office/powerpoint/2010/main" val="2042288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489</Words>
  <Application>Microsoft Office PowerPoint</Application>
  <PresentationFormat>宽屏</PresentationFormat>
  <Paragraphs>170</Paragraphs>
  <Slides>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等线</vt:lpstr>
      <vt:lpstr>方正兰亭粗黑_GBK</vt:lpstr>
      <vt:lpstr>华文细黑</vt:lpstr>
      <vt:lpstr>微软雅黑</vt:lpstr>
      <vt:lpstr>Arial</vt:lpstr>
      <vt:lpstr>Titillium Web</vt:lpstr>
      <vt:lpstr>Wingdings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LW</dc:creator>
  <cp:lastModifiedBy>曹津彬</cp:lastModifiedBy>
  <cp:revision>9</cp:revision>
  <dcterms:created xsi:type="dcterms:W3CDTF">2022-06-04T08:58:47Z</dcterms:created>
  <dcterms:modified xsi:type="dcterms:W3CDTF">2022-06-07T02:04:03Z</dcterms:modified>
</cp:coreProperties>
</file>

<file path=docProps/thumbnail.jpeg>
</file>